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2" r:id="rId4"/>
  </p:sldMasterIdLst>
  <p:notesMasterIdLst>
    <p:notesMasterId r:id="rId26"/>
  </p:notesMasterIdLst>
  <p:handoutMasterIdLst>
    <p:handoutMasterId r:id="rId27"/>
  </p:handoutMasterIdLst>
  <p:sldIdLst>
    <p:sldId id="256" r:id="rId5"/>
    <p:sldId id="264" r:id="rId6"/>
    <p:sldId id="259" r:id="rId7"/>
    <p:sldId id="283" r:id="rId8"/>
    <p:sldId id="280" r:id="rId9"/>
    <p:sldId id="279" r:id="rId10"/>
    <p:sldId id="260" r:id="rId11"/>
    <p:sldId id="282" r:id="rId12"/>
    <p:sldId id="271" r:id="rId13"/>
    <p:sldId id="267" r:id="rId14"/>
    <p:sldId id="281" r:id="rId15"/>
    <p:sldId id="275" r:id="rId16"/>
    <p:sldId id="278" r:id="rId17"/>
    <p:sldId id="277" r:id="rId18"/>
    <p:sldId id="276" r:id="rId19"/>
    <p:sldId id="261" r:id="rId20"/>
    <p:sldId id="272" r:id="rId21"/>
    <p:sldId id="274" r:id="rId22"/>
    <p:sldId id="268" r:id="rId23"/>
    <p:sldId id="269" r:id="rId24"/>
    <p:sldId id="258" r:id="rId2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D26"/>
    <a:srgbClr val="706866"/>
    <a:srgbClr val="F96013"/>
    <a:srgbClr val="FA6A22"/>
    <a:srgbClr val="FA7532"/>
    <a:srgbClr val="071B40"/>
    <a:srgbClr val="03315E"/>
    <a:srgbClr val="9FCC74"/>
    <a:srgbClr val="19728C"/>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5C4D64-3CB1-44FE-A7C1-7C6792326531}">
  <a:tblStyle styleId="{8F5C4D64-3CB1-44FE-A7C1-7C679232653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92517" autoAdjust="0"/>
  </p:normalViewPr>
  <p:slideViewPr>
    <p:cSldViewPr snapToGrid="0">
      <p:cViewPr varScale="1">
        <p:scale>
          <a:sx n="136" d="100"/>
          <a:sy n="136" d="100"/>
        </p:scale>
        <p:origin x="1314" y="12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E974E9-3E1D-492F-A85B-299DFA337173}"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16311992-38FC-42B7-99D3-4CB8E2B5BA55}">
      <dgm:prSet/>
      <dgm:spPr/>
      <dgm:t>
        <a:bodyPr/>
        <a:lstStyle/>
        <a:p>
          <a:r>
            <a:rPr lang="en-US" baseline="0" dirty="0"/>
            <a:t>The Customer is Always Right</a:t>
          </a:r>
          <a:endParaRPr lang="en-US" dirty="0"/>
        </a:p>
      </dgm:t>
    </dgm:pt>
    <dgm:pt modelId="{8E081C04-A87B-4860-9D05-533D0E0782C8}" type="parTrans" cxnId="{91BB5D93-B2CE-4ECD-9D6A-36867CFBFFF1}">
      <dgm:prSet/>
      <dgm:spPr/>
      <dgm:t>
        <a:bodyPr/>
        <a:lstStyle/>
        <a:p>
          <a:endParaRPr lang="en-US"/>
        </a:p>
      </dgm:t>
    </dgm:pt>
    <dgm:pt modelId="{A609BE5A-8D5C-4733-B3BE-5325E631FCFD}" type="sibTrans" cxnId="{91BB5D93-B2CE-4ECD-9D6A-36867CFBFFF1}">
      <dgm:prSet/>
      <dgm:spPr/>
      <dgm:t>
        <a:bodyPr/>
        <a:lstStyle/>
        <a:p>
          <a:endParaRPr lang="en-US"/>
        </a:p>
      </dgm:t>
    </dgm:pt>
    <dgm:pt modelId="{B4616006-FF00-4E97-AC89-4A087240150D}">
      <dgm:prSet/>
      <dgm:spPr/>
      <dgm:t>
        <a:bodyPr/>
        <a:lstStyle/>
        <a:p>
          <a:r>
            <a:rPr lang="en-US" baseline="0" dirty="0"/>
            <a:t>Always Stay Professional</a:t>
          </a:r>
          <a:endParaRPr lang="en-US" dirty="0"/>
        </a:p>
      </dgm:t>
    </dgm:pt>
    <dgm:pt modelId="{1E14C593-C07A-41FE-B337-3431C2EDE9D1}" type="parTrans" cxnId="{658BD6CE-B031-42CD-9571-1B9775BE605D}">
      <dgm:prSet/>
      <dgm:spPr/>
      <dgm:t>
        <a:bodyPr/>
        <a:lstStyle/>
        <a:p>
          <a:endParaRPr lang="en-US"/>
        </a:p>
      </dgm:t>
    </dgm:pt>
    <dgm:pt modelId="{9046E2E5-074E-4825-8C52-0B9E25150E27}" type="sibTrans" cxnId="{658BD6CE-B031-42CD-9571-1B9775BE605D}">
      <dgm:prSet/>
      <dgm:spPr/>
      <dgm:t>
        <a:bodyPr/>
        <a:lstStyle/>
        <a:p>
          <a:endParaRPr lang="en-US"/>
        </a:p>
      </dgm:t>
    </dgm:pt>
    <dgm:pt modelId="{D1874AD7-3386-486C-9338-BE34A966830C}">
      <dgm:prSet/>
      <dgm:spPr/>
      <dgm:t>
        <a:bodyPr/>
        <a:lstStyle/>
        <a:p>
          <a:r>
            <a:rPr lang="en-US" baseline="0" dirty="0"/>
            <a:t>Care About the Customer</a:t>
          </a:r>
          <a:endParaRPr lang="en-US" dirty="0"/>
        </a:p>
      </dgm:t>
    </dgm:pt>
    <dgm:pt modelId="{879451C9-A01C-4E25-BA37-1ADD779292EB}" type="parTrans" cxnId="{D707A80D-5A59-45CB-B04B-58D3D00F38DD}">
      <dgm:prSet/>
      <dgm:spPr/>
      <dgm:t>
        <a:bodyPr/>
        <a:lstStyle/>
        <a:p>
          <a:endParaRPr lang="en-US"/>
        </a:p>
      </dgm:t>
    </dgm:pt>
    <dgm:pt modelId="{E7D211C6-5FCE-4FDD-B2D0-79A477A1A919}" type="sibTrans" cxnId="{D707A80D-5A59-45CB-B04B-58D3D00F38DD}">
      <dgm:prSet/>
      <dgm:spPr/>
      <dgm:t>
        <a:bodyPr/>
        <a:lstStyle/>
        <a:p>
          <a:endParaRPr lang="en-US"/>
        </a:p>
      </dgm:t>
    </dgm:pt>
    <dgm:pt modelId="{37BACB74-3726-4ADA-81A0-E655009D3A45}">
      <dgm:prSet/>
      <dgm:spPr/>
      <dgm:t>
        <a:bodyPr/>
        <a:lstStyle/>
        <a:p>
          <a:r>
            <a:rPr lang="en-US" baseline="0" dirty="0"/>
            <a:t>Answer Every Request</a:t>
          </a:r>
          <a:endParaRPr lang="en-US" dirty="0"/>
        </a:p>
      </dgm:t>
    </dgm:pt>
    <dgm:pt modelId="{EFEB89E4-E6D1-45CA-9089-7390F0F73A3E}" type="parTrans" cxnId="{015C0FF5-F925-4EB2-B80A-4452FA0666B1}">
      <dgm:prSet/>
      <dgm:spPr/>
      <dgm:t>
        <a:bodyPr/>
        <a:lstStyle/>
        <a:p>
          <a:endParaRPr lang="en-US"/>
        </a:p>
      </dgm:t>
    </dgm:pt>
    <dgm:pt modelId="{595F8B39-5B92-4D63-BAF4-5994BD3C2A3E}" type="sibTrans" cxnId="{015C0FF5-F925-4EB2-B80A-4452FA0666B1}">
      <dgm:prSet/>
      <dgm:spPr/>
      <dgm:t>
        <a:bodyPr/>
        <a:lstStyle/>
        <a:p>
          <a:endParaRPr lang="en-US"/>
        </a:p>
      </dgm:t>
    </dgm:pt>
    <dgm:pt modelId="{77B461F9-6516-4C7F-B191-6C054D5C0AA7}">
      <dgm:prSet/>
      <dgm:spPr/>
      <dgm:t>
        <a:bodyPr/>
        <a:lstStyle/>
        <a:p>
          <a:r>
            <a:rPr lang="en-US" baseline="0" dirty="0"/>
            <a:t>Try to go the Extra Mile</a:t>
          </a:r>
          <a:endParaRPr lang="en-US" dirty="0"/>
        </a:p>
      </dgm:t>
    </dgm:pt>
    <dgm:pt modelId="{0547D84A-A050-4FF5-AE64-C2F043A9AFD8}" type="parTrans" cxnId="{4BD8D9EA-9EA5-4DEF-93A2-F602ED6822F2}">
      <dgm:prSet/>
      <dgm:spPr/>
      <dgm:t>
        <a:bodyPr/>
        <a:lstStyle/>
        <a:p>
          <a:endParaRPr lang="en-US"/>
        </a:p>
      </dgm:t>
    </dgm:pt>
    <dgm:pt modelId="{B31B29C3-9AAD-499D-AB9C-B0F6233539F5}" type="sibTrans" cxnId="{4BD8D9EA-9EA5-4DEF-93A2-F602ED6822F2}">
      <dgm:prSet/>
      <dgm:spPr/>
      <dgm:t>
        <a:bodyPr/>
        <a:lstStyle/>
        <a:p>
          <a:endParaRPr lang="en-US"/>
        </a:p>
      </dgm:t>
    </dgm:pt>
    <dgm:pt modelId="{0B74599D-934E-4A50-95AE-49E4875ED127}" type="pres">
      <dgm:prSet presAssocID="{88E974E9-3E1D-492F-A85B-299DFA337173}" presName="vert0" presStyleCnt="0">
        <dgm:presLayoutVars>
          <dgm:dir/>
          <dgm:animOne val="branch"/>
          <dgm:animLvl val="lvl"/>
        </dgm:presLayoutVars>
      </dgm:prSet>
      <dgm:spPr/>
    </dgm:pt>
    <dgm:pt modelId="{1EE5A782-4126-4146-98FD-0CE878C3A395}" type="pres">
      <dgm:prSet presAssocID="{16311992-38FC-42B7-99D3-4CB8E2B5BA55}" presName="thickLine" presStyleLbl="alignNode1" presStyleIdx="0" presStyleCnt="5"/>
      <dgm:spPr/>
    </dgm:pt>
    <dgm:pt modelId="{76704ACD-3B8B-42D3-B5B0-4318F7065765}" type="pres">
      <dgm:prSet presAssocID="{16311992-38FC-42B7-99D3-4CB8E2B5BA55}" presName="horz1" presStyleCnt="0"/>
      <dgm:spPr/>
    </dgm:pt>
    <dgm:pt modelId="{B1D3B9B1-F353-4A58-8E1B-F897C7A23F4C}" type="pres">
      <dgm:prSet presAssocID="{16311992-38FC-42B7-99D3-4CB8E2B5BA55}" presName="tx1" presStyleLbl="revTx" presStyleIdx="0" presStyleCnt="5"/>
      <dgm:spPr/>
    </dgm:pt>
    <dgm:pt modelId="{205B9D26-D97D-439E-8B67-DA77E55CC5CA}" type="pres">
      <dgm:prSet presAssocID="{16311992-38FC-42B7-99D3-4CB8E2B5BA55}" presName="vert1" presStyleCnt="0"/>
      <dgm:spPr/>
    </dgm:pt>
    <dgm:pt modelId="{EEB88CC3-173E-4CD5-908A-6B78C512330D}" type="pres">
      <dgm:prSet presAssocID="{B4616006-FF00-4E97-AC89-4A087240150D}" presName="thickLine" presStyleLbl="alignNode1" presStyleIdx="1" presStyleCnt="5"/>
      <dgm:spPr/>
    </dgm:pt>
    <dgm:pt modelId="{7A053F28-424F-4A78-8E69-897B24903E30}" type="pres">
      <dgm:prSet presAssocID="{B4616006-FF00-4E97-AC89-4A087240150D}" presName="horz1" presStyleCnt="0"/>
      <dgm:spPr/>
    </dgm:pt>
    <dgm:pt modelId="{128E45CC-AE78-4A1E-A75A-E94885E000FE}" type="pres">
      <dgm:prSet presAssocID="{B4616006-FF00-4E97-AC89-4A087240150D}" presName="tx1" presStyleLbl="revTx" presStyleIdx="1" presStyleCnt="5"/>
      <dgm:spPr/>
    </dgm:pt>
    <dgm:pt modelId="{4A665ABE-32AB-43C9-B05B-9D2D9D3E2D9C}" type="pres">
      <dgm:prSet presAssocID="{B4616006-FF00-4E97-AC89-4A087240150D}" presName="vert1" presStyleCnt="0"/>
      <dgm:spPr/>
    </dgm:pt>
    <dgm:pt modelId="{15E5BF89-33F7-4BA3-916C-195F93CC660B}" type="pres">
      <dgm:prSet presAssocID="{D1874AD7-3386-486C-9338-BE34A966830C}" presName="thickLine" presStyleLbl="alignNode1" presStyleIdx="2" presStyleCnt="5"/>
      <dgm:spPr/>
    </dgm:pt>
    <dgm:pt modelId="{ABE98F93-18BF-4178-B56F-C737D60318A9}" type="pres">
      <dgm:prSet presAssocID="{D1874AD7-3386-486C-9338-BE34A966830C}" presName="horz1" presStyleCnt="0"/>
      <dgm:spPr/>
    </dgm:pt>
    <dgm:pt modelId="{722A3682-F1E5-47D6-AC62-F209B5EA4A81}" type="pres">
      <dgm:prSet presAssocID="{D1874AD7-3386-486C-9338-BE34A966830C}" presName="tx1" presStyleLbl="revTx" presStyleIdx="2" presStyleCnt="5"/>
      <dgm:spPr/>
    </dgm:pt>
    <dgm:pt modelId="{9C85A6B2-39E9-485F-B44C-73870787BD05}" type="pres">
      <dgm:prSet presAssocID="{D1874AD7-3386-486C-9338-BE34A966830C}" presName="vert1" presStyleCnt="0"/>
      <dgm:spPr/>
    </dgm:pt>
    <dgm:pt modelId="{0BECBB85-FE1E-465D-A16A-E18A415924A2}" type="pres">
      <dgm:prSet presAssocID="{37BACB74-3726-4ADA-81A0-E655009D3A45}" presName="thickLine" presStyleLbl="alignNode1" presStyleIdx="3" presStyleCnt="5"/>
      <dgm:spPr/>
    </dgm:pt>
    <dgm:pt modelId="{A332BCDF-EDE9-4686-AF06-A8FF5CA324D6}" type="pres">
      <dgm:prSet presAssocID="{37BACB74-3726-4ADA-81A0-E655009D3A45}" presName="horz1" presStyleCnt="0"/>
      <dgm:spPr/>
    </dgm:pt>
    <dgm:pt modelId="{813C4879-94E3-45E2-9165-925C6F6F545C}" type="pres">
      <dgm:prSet presAssocID="{37BACB74-3726-4ADA-81A0-E655009D3A45}" presName="tx1" presStyleLbl="revTx" presStyleIdx="3" presStyleCnt="5"/>
      <dgm:spPr/>
    </dgm:pt>
    <dgm:pt modelId="{2A5E4FE4-B470-4801-871B-01114047086B}" type="pres">
      <dgm:prSet presAssocID="{37BACB74-3726-4ADA-81A0-E655009D3A45}" presName="vert1" presStyleCnt="0"/>
      <dgm:spPr/>
    </dgm:pt>
    <dgm:pt modelId="{F0B75B6B-166F-4BF7-B89F-D5F8DEA3CDE6}" type="pres">
      <dgm:prSet presAssocID="{77B461F9-6516-4C7F-B191-6C054D5C0AA7}" presName="thickLine" presStyleLbl="alignNode1" presStyleIdx="4" presStyleCnt="5"/>
      <dgm:spPr/>
    </dgm:pt>
    <dgm:pt modelId="{2A1F03D5-277A-4FDA-9797-1432A093B861}" type="pres">
      <dgm:prSet presAssocID="{77B461F9-6516-4C7F-B191-6C054D5C0AA7}" presName="horz1" presStyleCnt="0"/>
      <dgm:spPr/>
    </dgm:pt>
    <dgm:pt modelId="{1F227B78-BDDA-46EC-8D26-33B6F96C2BEF}" type="pres">
      <dgm:prSet presAssocID="{77B461F9-6516-4C7F-B191-6C054D5C0AA7}" presName="tx1" presStyleLbl="revTx" presStyleIdx="4" presStyleCnt="5"/>
      <dgm:spPr/>
    </dgm:pt>
    <dgm:pt modelId="{B1317E8F-904D-437B-BEB0-546348897C2F}" type="pres">
      <dgm:prSet presAssocID="{77B461F9-6516-4C7F-B191-6C054D5C0AA7}" presName="vert1" presStyleCnt="0"/>
      <dgm:spPr/>
    </dgm:pt>
  </dgm:ptLst>
  <dgm:cxnLst>
    <dgm:cxn modelId="{D707A80D-5A59-45CB-B04B-58D3D00F38DD}" srcId="{88E974E9-3E1D-492F-A85B-299DFA337173}" destId="{D1874AD7-3386-486C-9338-BE34A966830C}" srcOrd="2" destOrd="0" parTransId="{879451C9-A01C-4E25-BA37-1ADD779292EB}" sibTransId="{E7D211C6-5FCE-4FDD-B2D0-79A477A1A919}"/>
    <dgm:cxn modelId="{20A8F72B-E806-4F93-898F-FF2A26E2BFE2}" type="presOf" srcId="{88E974E9-3E1D-492F-A85B-299DFA337173}" destId="{0B74599D-934E-4A50-95AE-49E4875ED127}" srcOrd="0" destOrd="0" presId="urn:microsoft.com/office/officeart/2008/layout/LinedList"/>
    <dgm:cxn modelId="{F8CD565C-D431-44F3-A96D-314E938D8EC4}" type="presOf" srcId="{16311992-38FC-42B7-99D3-4CB8E2B5BA55}" destId="{B1D3B9B1-F353-4A58-8E1B-F897C7A23F4C}" srcOrd="0" destOrd="0" presId="urn:microsoft.com/office/officeart/2008/layout/LinedList"/>
    <dgm:cxn modelId="{F2569048-0CC2-42FA-96B1-E2152128BFAA}" type="presOf" srcId="{D1874AD7-3386-486C-9338-BE34A966830C}" destId="{722A3682-F1E5-47D6-AC62-F209B5EA4A81}" srcOrd="0" destOrd="0" presId="urn:microsoft.com/office/officeart/2008/layout/LinedList"/>
    <dgm:cxn modelId="{D6C6BF4F-9E0D-4371-894A-285AF14CF0DF}" type="presOf" srcId="{B4616006-FF00-4E97-AC89-4A087240150D}" destId="{128E45CC-AE78-4A1E-A75A-E94885E000FE}" srcOrd="0" destOrd="0" presId="urn:microsoft.com/office/officeart/2008/layout/LinedList"/>
    <dgm:cxn modelId="{D0D83359-54FE-4839-8E44-DBDC683BBC13}" type="presOf" srcId="{37BACB74-3726-4ADA-81A0-E655009D3A45}" destId="{813C4879-94E3-45E2-9165-925C6F6F545C}" srcOrd="0" destOrd="0" presId="urn:microsoft.com/office/officeart/2008/layout/LinedList"/>
    <dgm:cxn modelId="{91BB5D93-B2CE-4ECD-9D6A-36867CFBFFF1}" srcId="{88E974E9-3E1D-492F-A85B-299DFA337173}" destId="{16311992-38FC-42B7-99D3-4CB8E2B5BA55}" srcOrd="0" destOrd="0" parTransId="{8E081C04-A87B-4860-9D05-533D0E0782C8}" sibTransId="{A609BE5A-8D5C-4733-B3BE-5325E631FCFD}"/>
    <dgm:cxn modelId="{658BD6CE-B031-42CD-9571-1B9775BE605D}" srcId="{88E974E9-3E1D-492F-A85B-299DFA337173}" destId="{B4616006-FF00-4E97-AC89-4A087240150D}" srcOrd="1" destOrd="0" parTransId="{1E14C593-C07A-41FE-B337-3431C2EDE9D1}" sibTransId="{9046E2E5-074E-4825-8C52-0B9E25150E27}"/>
    <dgm:cxn modelId="{18F824D3-49E0-4D18-BB4B-B2C86D07CCFA}" type="presOf" srcId="{77B461F9-6516-4C7F-B191-6C054D5C0AA7}" destId="{1F227B78-BDDA-46EC-8D26-33B6F96C2BEF}" srcOrd="0" destOrd="0" presId="urn:microsoft.com/office/officeart/2008/layout/LinedList"/>
    <dgm:cxn modelId="{4BD8D9EA-9EA5-4DEF-93A2-F602ED6822F2}" srcId="{88E974E9-3E1D-492F-A85B-299DFA337173}" destId="{77B461F9-6516-4C7F-B191-6C054D5C0AA7}" srcOrd="4" destOrd="0" parTransId="{0547D84A-A050-4FF5-AE64-C2F043A9AFD8}" sibTransId="{B31B29C3-9AAD-499D-AB9C-B0F6233539F5}"/>
    <dgm:cxn modelId="{015C0FF5-F925-4EB2-B80A-4452FA0666B1}" srcId="{88E974E9-3E1D-492F-A85B-299DFA337173}" destId="{37BACB74-3726-4ADA-81A0-E655009D3A45}" srcOrd="3" destOrd="0" parTransId="{EFEB89E4-E6D1-45CA-9089-7390F0F73A3E}" sibTransId="{595F8B39-5B92-4D63-BAF4-5994BD3C2A3E}"/>
    <dgm:cxn modelId="{F54DB386-F22D-4464-90A7-3C64C726AAA5}" type="presParOf" srcId="{0B74599D-934E-4A50-95AE-49E4875ED127}" destId="{1EE5A782-4126-4146-98FD-0CE878C3A395}" srcOrd="0" destOrd="0" presId="urn:microsoft.com/office/officeart/2008/layout/LinedList"/>
    <dgm:cxn modelId="{A7C6F6E6-EE54-4356-BD3C-9F51990CB4F8}" type="presParOf" srcId="{0B74599D-934E-4A50-95AE-49E4875ED127}" destId="{76704ACD-3B8B-42D3-B5B0-4318F7065765}" srcOrd="1" destOrd="0" presId="urn:microsoft.com/office/officeart/2008/layout/LinedList"/>
    <dgm:cxn modelId="{71919352-1990-4DFD-B51D-D32EA879F746}" type="presParOf" srcId="{76704ACD-3B8B-42D3-B5B0-4318F7065765}" destId="{B1D3B9B1-F353-4A58-8E1B-F897C7A23F4C}" srcOrd="0" destOrd="0" presId="urn:microsoft.com/office/officeart/2008/layout/LinedList"/>
    <dgm:cxn modelId="{40D567AF-5E68-45A3-99E4-2AF822BF49D1}" type="presParOf" srcId="{76704ACD-3B8B-42D3-B5B0-4318F7065765}" destId="{205B9D26-D97D-439E-8B67-DA77E55CC5CA}" srcOrd="1" destOrd="0" presId="urn:microsoft.com/office/officeart/2008/layout/LinedList"/>
    <dgm:cxn modelId="{AF08A699-8D25-4039-8B62-817D9FAF996F}" type="presParOf" srcId="{0B74599D-934E-4A50-95AE-49E4875ED127}" destId="{EEB88CC3-173E-4CD5-908A-6B78C512330D}" srcOrd="2" destOrd="0" presId="urn:microsoft.com/office/officeart/2008/layout/LinedList"/>
    <dgm:cxn modelId="{FE16F404-0996-4C91-B4C3-D2593300C678}" type="presParOf" srcId="{0B74599D-934E-4A50-95AE-49E4875ED127}" destId="{7A053F28-424F-4A78-8E69-897B24903E30}" srcOrd="3" destOrd="0" presId="urn:microsoft.com/office/officeart/2008/layout/LinedList"/>
    <dgm:cxn modelId="{1B781A00-B355-4923-8AB0-244310535CD7}" type="presParOf" srcId="{7A053F28-424F-4A78-8E69-897B24903E30}" destId="{128E45CC-AE78-4A1E-A75A-E94885E000FE}" srcOrd="0" destOrd="0" presId="urn:microsoft.com/office/officeart/2008/layout/LinedList"/>
    <dgm:cxn modelId="{3FFC55A6-E199-4FB2-93BC-25592308517E}" type="presParOf" srcId="{7A053F28-424F-4A78-8E69-897B24903E30}" destId="{4A665ABE-32AB-43C9-B05B-9D2D9D3E2D9C}" srcOrd="1" destOrd="0" presId="urn:microsoft.com/office/officeart/2008/layout/LinedList"/>
    <dgm:cxn modelId="{4164BF71-1FE1-46C7-BDB9-AB977BF7EEBE}" type="presParOf" srcId="{0B74599D-934E-4A50-95AE-49E4875ED127}" destId="{15E5BF89-33F7-4BA3-916C-195F93CC660B}" srcOrd="4" destOrd="0" presId="urn:microsoft.com/office/officeart/2008/layout/LinedList"/>
    <dgm:cxn modelId="{74F32113-95DE-4FCD-A5A5-4B005C38C162}" type="presParOf" srcId="{0B74599D-934E-4A50-95AE-49E4875ED127}" destId="{ABE98F93-18BF-4178-B56F-C737D60318A9}" srcOrd="5" destOrd="0" presId="urn:microsoft.com/office/officeart/2008/layout/LinedList"/>
    <dgm:cxn modelId="{AB6940BF-B18E-4D23-B232-06D38839E945}" type="presParOf" srcId="{ABE98F93-18BF-4178-B56F-C737D60318A9}" destId="{722A3682-F1E5-47D6-AC62-F209B5EA4A81}" srcOrd="0" destOrd="0" presId="urn:microsoft.com/office/officeart/2008/layout/LinedList"/>
    <dgm:cxn modelId="{7AC20D5D-1B6D-4E0C-A44E-C1926EAB9CD0}" type="presParOf" srcId="{ABE98F93-18BF-4178-B56F-C737D60318A9}" destId="{9C85A6B2-39E9-485F-B44C-73870787BD05}" srcOrd="1" destOrd="0" presId="urn:microsoft.com/office/officeart/2008/layout/LinedList"/>
    <dgm:cxn modelId="{059C5182-4293-4A10-BC79-D36332DD0E3B}" type="presParOf" srcId="{0B74599D-934E-4A50-95AE-49E4875ED127}" destId="{0BECBB85-FE1E-465D-A16A-E18A415924A2}" srcOrd="6" destOrd="0" presId="urn:microsoft.com/office/officeart/2008/layout/LinedList"/>
    <dgm:cxn modelId="{74C696C6-A4A2-4896-A5D3-190F3672D293}" type="presParOf" srcId="{0B74599D-934E-4A50-95AE-49E4875ED127}" destId="{A332BCDF-EDE9-4686-AF06-A8FF5CA324D6}" srcOrd="7" destOrd="0" presId="urn:microsoft.com/office/officeart/2008/layout/LinedList"/>
    <dgm:cxn modelId="{99875CBC-5A21-4246-8617-89A465E22774}" type="presParOf" srcId="{A332BCDF-EDE9-4686-AF06-A8FF5CA324D6}" destId="{813C4879-94E3-45E2-9165-925C6F6F545C}" srcOrd="0" destOrd="0" presId="urn:microsoft.com/office/officeart/2008/layout/LinedList"/>
    <dgm:cxn modelId="{0FF3B186-E6A3-4F65-8715-B0A9A47F9277}" type="presParOf" srcId="{A332BCDF-EDE9-4686-AF06-A8FF5CA324D6}" destId="{2A5E4FE4-B470-4801-871B-01114047086B}" srcOrd="1" destOrd="0" presId="urn:microsoft.com/office/officeart/2008/layout/LinedList"/>
    <dgm:cxn modelId="{869C72D2-3374-472C-8387-634E9D05CB7F}" type="presParOf" srcId="{0B74599D-934E-4A50-95AE-49E4875ED127}" destId="{F0B75B6B-166F-4BF7-B89F-D5F8DEA3CDE6}" srcOrd="8" destOrd="0" presId="urn:microsoft.com/office/officeart/2008/layout/LinedList"/>
    <dgm:cxn modelId="{1CDC63D1-FF9C-4835-BDD4-E388B7F8F0DD}" type="presParOf" srcId="{0B74599D-934E-4A50-95AE-49E4875ED127}" destId="{2A1F03D5-277A-4FDA-9797-1432A093B861}" srcOrd="9" destOrd="0" presId="urn:microsoft.com/office/officeart/2008/layout/LinedList"/>
    <dgm:cxn modelId="{72B060E7-ED31-4897-9949-914D3BD3C8C0}" type="presParOf" srcId="{2A1F03D5-277A-4FDA-9797-1432A093B861}" destId="{1F227B78-BDDA-46EC-8D26-33B6F96C2BEF}" srcOrd="0" destOrd="0" presId="urn:microsoft.com/office/officeart/2008/layout/LinedList"/>
    <dgm:cxn modelId="{4227AE65-8ED4-43D9-AA58-B4B956CBFA3C}" type="presParOf" srcId="{2A1F03D5-277A-4FDA-9797-1432A093B861}" destId="{B1317E8F-904D-437B-BEB0-546348897C2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0463A-9144-4167-8C1F-449F288B9295}"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1B141C2F-FF54-43B1-9D82-F64AB465D932}">
      <dgm:prSet custT="1"/>
      <dgm:spPr/>
      <dgm:t>
        <a:bodyPr/>
        <a:lstStyle/>
        <a:p>
          <a:r>
            <a:rPr lang="en-US" sz="800" b="1" dirty="0"/>
            <a:t>Greeting your caller</a:t>
          </a:r>
          <a:endParaRPr lang="en-US" sz="800" dirty="0"/>
        </a:p>
      </dgm:t>
    </dgm:pt>
    <dgm:pt modelId="{73F556D6-2B8E-48B7-8344-2F46069B53FA}" type="parTrans" cxnId="{DD10A1AB-1203-41A3-A70E-3CE8DC28E274}">
      <dgm:prSet/>
      <dgm:spPr/>
      <dgm:t>
        <a:bodyPr/>
        <a:lstStyle/>
        <a:p>
          <a:endParaRPr lang="en-US" sz="800"/>
        </a:p>
      </dgm:t>
    </dgm:pt>
    <dgm:pt modelId="{5587D1AB-AB3A-4227-96E6-78E60EFCA5F2}" type="sibTrans" cxnId="{DD10A1AB-1203-41A3-A70E-3CE8DC28E274}">
      <dgm:prSet/>
      <dgm:spPr/>
      <dgm:t>
        <a:bodyPr/>
        <a:lstStyle/>
        <a:p>
          <a:endParaRPr lang="en-US" sz="800"/>
        </a:p>
      </dgm:t>
    </dgm:pt>
    <dgm:pt modelId="{EBFEAF4C-AB2E-44B8-96B3-5F523CCDAEF4}">
      <dgm:prSet custT="1"/>
      <dgm:spPr/>
      <dgm:t>
        <a:bodyPr/>
        <a:lstStyle/>
        <a:p>
          <a:r>
            <a:rPr lang="en-US" sz="800" dirty="0"/>
            <a:t>Thank you for call Employee Relations. My name is ___. How can I help you?</a:t>
          </a:r>
        </a:p>
      </dgm:t>
    </dgm:pt>
    <dgm:pt modelId="{4B5A2FE0-7B04-4150-B372-3BFAC5E73662}" type="parTrans" cxnId="{8A012962-A81E-4C56-8CAE-479D5329685A}">
      <dgm:prSet/>
      <dgm:spPr/>
      <dgm:t>
        <a:bodyPr/>
        <a:lstStyle/>
        <a:p>
          <a:endParaRPr lang="en-US" sz="800"/>
        </a:p>
      </dgm:t>
    </dgm:pt>
    <dgm:pt modelId="{AB396AF7-E98B-4556-BDDA-389591B355B1}" type="sibTrans" cxnId="{8A012962-A81E-4C56-8CAE-479D5329685A}">
      <dgm:prSet/>
      <dgm:spPr/>
      <dgm:t>
        <a:bodyPr/>
        <a:lstStyle/>
        <a:p>
          <a:endParaRPr lang="en-US" sz="800"/>
        </a:p>
      </dgm:t>
    </dgm:pt>
    <dgm:pt modelId="{454D1C0E-4959-4B88-9630-8F57FC72D401}">
      <dgm:prSet custT="1"/>
      <dgm:spPr/>
      <dgm:t>
        <a:bodyPr/>
        <a:lstStyle/>
        <a:p>
          <a:r>
            <a:rPr lang="en-US" sz="800" b="1" dirty="0"/>
            <a:t>When more information is needed</a:t>
          </a:r>
          <a:endParaRPr lang="en-US" sz="800" dirty="0"/>
        </a:p>
      </dgm:t>
    </dgm:pt>
    <dgm:pt modelId="{8BF5E68C-4B71-4F77-8C26-E197F7CBECDC}" type="parTrans" cxnId="{8D63491C-5968-448D-8E64-0B8689B28E7E}">
      <dgm:prSet/>
      <dgm:spPr/>
      <dgm:t>
        <a:bodyPr/>
        <a:lstStyle/>
        <a:p>
          <a:endParaRPr lang="en-US" sz="800"/>
        </a:p>
      </dgm:t>
    </dgm:pt>
    <dgm:pt modelId="{CBE8A473-8A03-4FBD-95AB-F6813F461A62}" type="sibTrans" cxnId="{8D63491C-5968-448D-8E64-0B8689B28E7E}">
      <dgm:prSet/>
      <dgm:spPr/>
      <dgm:t>
        <a:bodyPr/>
        <a:lstStyle/>
        <a:p>
          <a:endParaRPr lang="en-US" sz="800"/>
        </a:p>
      </dgm:t>
    </dgm:pt>
    <dgm:pt modelId="{F1D0AF30-2916-4EC2-8A91-2A9D92337CD4}">
      <dgm:prSet custT="1"/>
      <dgm:spPr/>
      <dgm:t>
        <a:bodyPr/>
        <a:lstStyle/>
        <a:p>
          <a:r>
            <a:rPr lang="en-US" sz="800" dirty="0"/>
            <a:t>What I’m understand is ___it would be great if you can tell me a more about it</a:t>
          </a:r>
        </a:p>
      </dgm:t>
    </dgm:pt>
    <dgm:pt modelId="{D99A2757-12ED-4F29-B284-38A0589B3FF2}" type="parTrans" cxnId="{B763B046-B0FB-42A8-9DD9-550320338B5A}">
      <dgm:prSet/>
      <dgm:spPr/>
      <dgm:t>
        <a:bodyPr/>
        <a:lstStyle/>
        <a:p>
          <a:endParaRPr lang="en-US" sz="800"/>
        </a:p>
      </dgm:t>
    </dgm:pt>
    <dgm:pt modelId="{8E78FA26-263E-40EF-8CFD-408D9164C67D}" type="sibTrans" cxnId="{B763B046-B0FB-42A8-9DD9-550320338B5A}">
      <dgm:prSet/>
      <dgm:spPr/>
      <dgm:t>
        <a:bodyPr/>
        <a:lstStyle/>
        <a:p>
          <a:endParaRPr lang="en-US" sz="800"/>
        </a:p>
      </dgm:t>
    </dgm:pt>
    <dgm:pt modelId="{85B578E8-344A-4B95-8794-E04939D65FBE}">
      <dgm:prSet custT="1"/>
      <dgm:spPr/>
      <dgm:t>
        <a:bodyPr/>
        <a:lstStyle/>
        <a:p>
          <a:r>
            <a:rPr lang="en-US" sz="800" dirty="0"/>
            <a:t>In order for me to assist with ___ can you please give me a few more details </a:t>
          </a:r>
        </a:p>
      </dgm:t>
    </dgm:pt>
    <dgm:pt modelId="{65E4CD6B-A50E-4D54-BDCD-1ACDBAE711CE}" type="parTrans" cxnId="{3907DFDA-7395-4793-95CC-A54A18FB1AA9}">
      <dgm:prSet/>
      <dgm:spPr/>
      <dgm:t>
        <a:bodyPr/>
        <a:lstStyle/>
        <a:p>
          <a:endParaRPr lang="en-US" sz="800"/>
        </a:p>
      </dgm:t>
    </dgm:pt>
    <dgm:pt modelId="{46D15E33-219B-4EF1-A835-32E3ABFED23E}" type="sibTrans" cxnId="{3907DFDA-7395-4793-95CC-A54A18FB1AA9}">
      <dgm:prSet/>
      <dgm:spPr/>
      <dgm:t>
        <a:bodyPr/>
        <a:lstStyle/>
        <a:p>
          <a:endParaRPr lang="en-US" sz="800"/>
        </a:p>
      </dgm:t>
    </dgm:pt>
    <dgm:pt modelId="{F9C41E1B-E125-404B-B2BF-5B95FDB23E28}">
      <dgm:prSet custT="1"/>
      <dgm:spPr/>
      <dgm:t>
        <a:bodyPr/>
        <a:lstStyle/>
        <a:p>
          <a:r>
            <a:rPr lang="en-US" sz="800" b="1" dirty="0"/>
            <a:t>Acknowledging the caller</a:t>
          </a:r>
          <a:endParaRPr lang="en-US" sz="800" dirty="0"/>
        </a:p>
      </dgm:t>
    </dgm:pt>
    <dgm:pt modelId="{74402F7C-C7C3-473B-8841-92567D49EF14}" type="parTrans" cxnId="{3ADECBB1-2132-4525-8259-97740845669B}">
      <dgm:prSet/>
      <dgm:spPr/>
      <dgm:t>
        <a:bodyPr/>
        <a:lstStyle/>
        <a:p>
          <a:endParaRPr lang="en-US" sz="800"/>
        </a:p>
      </dgm:t>
    </dgm:pt>
    <dgm:pt modelId="{3BBBC115-4DA1-4E1C-852F-947EF5E36A98}" type="sibTrans" cxnId="{3ADECBB1-2132-4525-8259-97740845669B}">
      <dgm:prSet/>
      <dgm:spPr/>
      <dgm:t>
        <a:bodyPr/>
        <a:lstStyle/>
        <a:p>
          <a:endParaRPr lang="en-US" sz="800"/>
        </a:p>
      </dgm:t>
    </dgm:pt>
    <dgm:pt modelId="{3F27F19E-401F-4A90-BE41-D4A99FA20994}">
      <dgm:prSet custT="1"/>
      <dgm:spPr/>
      <dgm:t>
        <a:bodyPr/>
        <a:lstStyle/>
        <a:p>
          <a:r>
            <a:rPr lang="en-US" sz="800" dirty="0"/>
            <a:t>I would feel the same in your situation, but we will sort this out</a:t>
          </a:r>
        </a:p>
      </dgm:t>
    </dgm:pt>
    <dgm:pt modelId="{CF61DA2B-F3E3-4DD5-AA57-278FCD01F3F0}" type="parTrans" cxnId="{6A5071AC-0CE3-445D-89F9-BE5F939C541D}">
      <dgm:prSet/>
      <dgm:spPr/>
      <dgm:t>
        <a:bodyPr/>
        <a:lstStyle/>
        <a:p>
          <a:endParaRPr lang="en-US" sz="800"/>
        </a:p>
      </dgm:t>
    </dgm:pt>
    <dgm:pt modelId="{BEAD70E5-FEC8-41A0-B28D-00622320EE83}" type="sibTrans" cxnId="{6A5071AC-0CE3-445D-89F9-BE5F939C541D}">
      <dgm:prSet/>
      <dgm:spPr/>
      <dgm:t>
        <a:bodyPr/>
        <a:lstStyle/>
        <a:p>
          <a:endParaRPr lang="en-US" sz="800"/>
        </a:p>
      </dgm:t>
    </dgm:pt>
    <dgm:pt modelId="{524A1BF4-E40A-414F-BA43-95F4384866AA}">
      <dgm:prSet custT="1"/>
      <dgm:spPr/>
      <dgm:t>
        <a:bodyPr/>
        <a:lstStyle/>
        <a:p>
          <a:r>
            <a:rPr lang="en-US" sz="800" dirty="0"/>
            <a:t>I apologize you are having this problem. Let’s see if there is anything we can do to help this situation</a:t>
          </a:r>
        </a:p>
      </dgm:t>
    </dgm:pt>
    <dgm:pt modelId="{9227522C-4628-4DC6-972A-330ABFD531CC}" type="parTrans" cxnId="{0CEFE739-6E3C-435E-B1AE-E2936BEE8E75}">
      <dgm:prSet/>
      <dgm:spPr/>
      <dgm:t>
        <a:bodyPr/>
        <a:lstStyle/>
        <a:p>
          <a:endParaRPr lang="en-US" sz="800"/>
        </a:p>
      </dgm:t>
    </dgm:pt>
    <dgm:pt modelId="{253E3337-2EF0-4BEC-822F-9F80D9E8759A}" type="sibTrans" cxnId="{0CEFE739-6E3C-435E-B1AE-E2936BEE8E75}">
      <dgm:prSet/>
      <dgm:spPr/>
      <dgm:t>
        <a:bodyPr/>
        <a:lstStyle/>
        <a:p>
          <a:endParaRPr lang="en-US" sz="800"/>
        </a:p>
      </dgm:t>
    </dgm:pt>
    <dgm:pt modelId="{7ED5ADBB-EE5D-4FCE-88BE-19DD2DED7F82}">
      <dgm:prSet custT="1"/>
      <dgm:spPr/>
      <dgm:t>
        <a:bodyPr/>
        <a:lstStyle/>
        <a:p>
          <a:r>
            <a:rPr lang="en-US" sz="800" b="1" dirty="0"/>
            <a:t>Reassuring the caller</a:t>
          </a:r>
          <a:endParaRPr lang="en-US" sz="800" dirty="0"/>
        </a:p>
      </dgm:t>
    </dgm:pt>
    <dgm:pt modelId="{A5B32A74-A52E-4B6C-ABD0-77186A2D8776}" type="parTrans" cxnId="{5F7CC44B-8AC5-430E-BB26-51828A009E05}">
      <dgm:prSet/>
      <dgm:spPr/>
      <dgm:t>
        <a:bodyPr/>
        <a:lstStyle/>
        <a:p>
          <a:endParaRPr lang="en-US" sz="800"/>
        </a:p>
      </dgm:t>
    </dgm:pt>
    <dgm:pt modelId="{48FAA0E9-83C2-4CBF-8CAE-857C74B24FE1}" type="sibTrans" cxnId="{5F7CC44B-8AC5-430E-BB26-51828A009E05}">
      <dgm:prSet/>
      <dgm:spPr/>
      <dgm:t>
        <a:bodyPr/>
        <a:lstStyle/>
        <a:p>
          <a:endParaRPr lang="en-US" sz="800"/>
        </a:p>
      </dgm:t>
    </dgm:pt>
    <dgm:pt modelId="{81E9F056-9E89-4954-89D7-0CAF34E888F2}">
      <dgm:prSet custT="1"/>
      <dgm:spPr/>
      <dgm:t>
        <a:bodyPr/>
        <a:lstStyle/>
        <a:p>
          <a:r>
            <a:rPr lang="en-US" sz="800" dirty="0"/>
            <a:t>You are absolutely correct. Let’s look into this</a:t>
          </a:r>
        </a:p>
      </dgm:t>
    </dgm:pt>
    <dgm:pt modelId="{B48F941A-C03E-4BE7-A92E-985C4F78101E}" type="parTrans" cxnId="{862CDBFC-70E0-4EBC-8CAF-64769FAD6886}">
      <dgm:prSet/>
      <dgm:spPr/>
      <dgm:t>
        <a:bodyPr/>
        <a:lstStyle/>
        <a:p>
          <a:endParaRPr lang="en-US" sz="800"/>
        </a:p>
      </dgm:t>
    </dgm:pt>
    <dgm:pt modelId="{96B182D9-256A-4A9E-95C9-1CF9EED5BCD8}" type="sibTrans" cxnId="{862CDBFC-70E0-4EBC-8CAF-64769FAD6886}">
      <dgm:prSet/>
      <dgm:spPr/>
      <dgm:t>
        <a:bodyPr/>
        <a:lstStyle/>
        <a:p>
          <a:endParaRPr lang="en-US" sz="800"/>
        </a:p>
      </dgm:t>
    </dgm:pt>
    <dgm:pt modelId="{223CB192-89AF-4021-83A9-2B727C85C595}">
      <dgm:prSet custT="1"/>
      <dgm:spPr/>
      <dgm:t>
        <a:bodyPr/>
        <a:lstStyle/>
        <a:p>
          <a:r>
            <a:rPr lang="en-US" sz="800" dirty="0"/>
            <a:t>Definitely, I will make sure that this gets resolved for you</a:t>
          </a:r>
        </a:p>
      </dgm:t>
    </dgm:pt>
    <dgm:pt modelId="{A6127BB7-B4CD-40DF-BF14-2BA36F51ADCE}" type="parTrans" cxnId="{2D91FD5A-FA8F-4C61-8F73-39B6B416FC1A}">
      <dgm:prSet/>
      <dgm:spPr/>
      <dgm:t>
        <a:bodyPr/>
        <a:lstStyle/>
        <a:p>
          <a:endParaRPr lang="en-US" sz="800"/>
        </a:p>
      </dgm:t>
    </dgm:pt>
    <dgm:pt modelId="{C896F3D4-8A2E-4D90-BD87-4BD7082FB0E0}" type="sibTrans" cxnId="{2D91FD5A-FA8F-4C61-8F73-39B6B416FC1A}">
      <dgm:prSet/>
      <dgm:spPr/>
      <dgm:t>
        <a:bodyPr/>
        <a:lstStyle/>
        <a:p>
          <a:endParaRPr lang="en-US" sz="800"/>
        </a:p>
      </dgm:t>
    </dgm:pt>
    <dgm:pt modelId="{99779AE2-61BE-4AA8-B31C-60374B8A4986}" type="pres">
      <dgm:prSet presAssocID="{E950463A-9144-4167-8C1F-449F288B9295}" presName="Name0" presStyleCnt="0">
        <dgm:presLayoutVars>
          <dgm:dir/>
          <dgm:animLvl val="lvl"/>
          <dgm:resizeHandles val="exact"/>
        </dgm:presLayoutVars>
      </dgm:prSet>
      <dgm:spPr/>
    </dgm:pt>
    <dgm:pt modelId="{2A4C0BF6-9639-4CFB-9A2F-F63DBD3CFBA7}" type="pres">
      <dgm:prSet presAssocID="{7ED5ADBB-EE5D-4FCE-88BE-19DD2DED7F82}" presName="boxAndChildren" presStyleCnt="0"/>
      <dgm:spPr/>
    </dgm:pt>
    <dgm:pt modelId="{A021F520-1852-4461-AAA4-07C75BD20D0D}" type="pres">
      <dgm:prSet presAssocID="{7ED5ADBB-EE5D-4FCE-88BE-19DD2DED7F82}" presName="parentTextBox" presStyleLbl="node1" presStyleIdx="0" presStyleCnt="4"/>
      <dgm:spPr/>
    </dgm:pt>
    <dgm:pt modelId="{791B4577-FD11-4AD0-BFB7-BA5EF361768F}" type="pres">
      <dgm:prSet presAssocID="{7ED5ADBB-EE5D-4FCE-88BE-19DD2DED7F82}" presName="entireBox" presStyleLbl="node1" presStyleIdx="0" presStyleCnt="4"/>
      <dgm:spPr/>
    </dgm:pt>
    <dgm:pt modelId="{86F223F9-6423-4D6F-A867-80BF09A6C421}" type="pres">
      <dgm:prSet presAssocID="{7ED5ADBB-EE5D-4FCE-88BE-19DD2DED7F82}" presName="descendantBox" presStyleCnt="0"/>
      <dgm:spPr/>
    </dgm:pt>
    <dgm:pt modelId="{1D47F7A5-5D00-4C65-8BED-30194C41F94A}" type="pres">
      <dgm:prSet presAssocID="{81E9F056-9E89-4954-89D7-0CAF34E888F2}" presName="childTextBox" presStyleLbl="fgAccFollowNode1" presStyleIdx="0" presStyleCnt="7">
        <dgm:presLayoutVars>
          <dgm:bulletEnabled val="1"/>
        </dgm:presLayoutVars>
      </dgm:prSet>
      <dgm:spPr/>
    </dgm:pt>
    <dgm:pt modelId="{B4F614E0-9594-4FDF-9104-811D5BDFBA0B}" type="pres">
      <dgm:prSet presAssocID="{223CB192-89AF-4021-83A9-2B727C85C595}" presName="childTextBox" presStyleLbl="fgAccFollowNode1" presStyleIdx="1" presStyleCnt="7">
        <dgm:presLayoutVars>
          <dgm:bulletEnabled val="1"/>
        </dgm:presLayoutVars>
      </dgm:prSet>
      <dgm:spPr/>
    </dgm:pt>
    <dgm:pt modelId="{166B2E65-E5E4-49C9-9F70-6E4C553DFAC3}" type="pres">
      <dgm:prSet presAssocID="{3BBBC115-4DA1-4E1C-852F-947EF5E36A98}" presName="sp" presStyleCnt="0"/>
      <dgm:spPr/>
    </dgm:pt>
    <dgm:pt modelId="{E85DDBBB-F894-4823-982E-5C0F4D640EA9}" type="pres">
      <dgm:prSet presAssocID="{F9C41E1B-E125-404B-B2BF-5B95FDB23E28}" presName="arrowAndChildren" presStyleCnt="0"/>
      <dgm:spPr/>
    </dgm:pt>
    <dgm:pt modelId="{4E49C2FA-6C3C-420B-B4CB-1C7C82C4AA2C}" type="pres">
      <dgm:prSet presAssocID="{F9C41E1B-E125-404B-B2BF-5B95FDB23E28}" presName="parentTextArrow" presStyleLbl="node1" presStyleIdx="0" presStyleCnt="4"/>
      <dgm:spPr/>
    </dgm:pt>
    <dgm:pt modelId="{959FCD38-39FD-4B1F-9FDA-CC765C8C3A63}" type="pres">
      <dgm:prSet presAssocID="{F9C41E1B-E125-404B-B2BF-5B95FDB23E28}" presName="arrow" presStyleLbl="node1" presStyleIdx="1" presStyleCnt="4"/>
      <dgm:spPr/>
    </dgm:pt>
    <dgm:pt modelId="{840FC818-8DB0-40FA-9377-3631F545B6EA}" type="pres">
      <dgm:prSet presAssocID="{F9C41E1B-E125-404B-B2BF-5B95FDB23E28}" presName="descendantArrow" presStyleCnt="0"/>
      <dgm:spPr/>
    </dgm:pt>
    <dgm:pt modelId="{857512A1-8449-4DE0-B7BE-8E9A001D9E4F}" type="pres">
      <dgm:prSet presAssocID="{3F27F19E-401F-4A90-BE41-D4A99FA20994}" presName="childTextArrow" presStyleLbl="fgAccFollowNode1" presStyleIdx="2" presStyleCnt="7">
        <dgm:presLayoutVars>
          <dgm:bulletEnabled val="1"/>
        </dgm:presLayoutVars>
      </dgm:prSet>
      <dgm:spPr/>
    </dgm:pt>
    <dgm:pt modelId="{4645050D-7C3D-46CC-8C8F-4893EA6B581F}" type="pres">
      <dgm:prSet presAssocID="{524A1BF4-E40A-414F-BA43-95F4384866AA}" presName="childTextArrow" presStyleLbl="fgAccFollowNode1" presStyleIdx="3" presStyleCnt="7">
        <dgm:presLayoutVars>
          <dgm:bulletEnabled val="1"/>
        </dgm:presLayoutVars>
      </dgm:prSet>
      <dgm:spPr/>
    </dgm:pt>
    <dgm:pt modelId="{723E1E89-4658-490B-B7FE-F61210786FFF}" type="pres">
      <dgm:prSet presAssocID="{CBE8A473-8A03-4FBD-95AB-F6813F461A62}" presName="sp" presStyleCnt="0"/>
      <dgm:spPr/>
    </dgm:pt>
    <dgm:pt modelId="{1AB85D73-77FB-4178-A0FD-A8D6D8BC16C4}" type="pres">
      <dgm:prSet presAssocID="{454D1C0E-4959-4B88-9630-8F57FC72D401}" presName="arrowAndChildren" presStyleCnt="0"/>
      <dgm:spPr/>
    </dgm:pt>
    <dgm:pt modelId="{208E59CC-2F1C-4BD7-B8E4-0332D1F91691}" type="pres">
      <dgm:prSet presAssocID="{454D1C0E-4959-4B88-9630-8F57FC72D401}" presName="parentTextArrow" presStyleLbl="node1" presStyleIdx="1" presStyleCnt="4"/>
      <dgm:spPr/>
    </dgm:pt>
    <dgm:pt modelId="{C4C81D70-2E96-4E26-A1D6-B9C9FF839539}" type="pres">
      <dgm:prSet presAssocID="{454D1C0E-4959-4B88-9630-8F57FC72D401}" presName="arrow" presStyleLbl="node1" presStyleIdx="2" presStyleCnt="4"/>
      <dgm:spPr/>
    </dgm:pt>
    <dgm:pt modelId="{E110057B-96D8-40DE-85E3-09304EC7DC83}" type="pres">
      <dgm:prSet presAssocID="{454D1C0E-4959-4B88-9630-8F57FC72D401}" presName="descendantArrow" presStyleCnt="0"/>
      <dgm:spPr/>
    </dgm:pt>
    <dgm:pt modelId="{D5424920-62CB-4A60-A5F9-6BFEC5D1E8D7}" type="pres">
      <dgm:prSet presAssocID="{F1D0AF30-2916-4EC2-8A91-2A9D92337CD4}" presName="childTextArrow" presStyleLbl="fgAccFollowNode1" presStyleIdx="4" presStyleCnt="7">
        <dgm:presLayoutVars>
          <dgm:bulletEnabled val="1"/>
        </dgm:presLayoutVars>
      </dgm:prSet>
      <dgm:spPr/>
    </dgm:pt>
    <dgm:pt modelId="{E048176E-693F-4896-85B7-425A12E22BDD}" type="pres">
      <dgm:prSet presAssocID="{85B578E8-344A-4B95-8794-E04939D65FBE}" presName="childTextArrow" presStyleLbl="fgAccFollowNode1" presStyleIdx="5" presStyleCnt="7">
        <dgm:presLayoutVars>
          <dgm:bulletEnabled val="1"/>
        </dgm:presLayoutVars>
      </dgm:prSet>
      <dgm:spPr/>
    </dgm:pt>
    <dgm:pt modelId="{F8072539-D7B6-4211-AD72-BE242B46B442}" type="pres">
      <dgm:prSet presAssocID="{5587D1AB-AB3A-4227-96E6-78E60EFCA5F2}" presName="sp" presStyleCnt="0"/>
      <dgm:spPr/>
    </dgm:pt>
    <dgm:pt modelId="{80E87D00-8675-4860-B645-E2D9C6670AB5}" type="pres">
      <dgm:prSet presAssocID="{1B141C2F-FF54-43B1-9D82-F64AB465D932}" presName="arrowAndChildren" presStyleCnt="0"/>
      <dgm:spPr/>
    </dgm:pt>
    <dgm:pt modelId="{D45A11D3-B844-497E-950B-625BFB5D42CC}" type="pres">
      <dgm:prSet presAssocID="{1B141C2F-FF54-43B1-9D82-F64AB465D932}" presName="parentTextArrow" presStyleLbl="node1" presStyleIdx="2" presStyleCnt="4"/>
      <dgm:spPr/>
    </dgm:pt>
    <dgm:pt modelId="{5280BB38-AF58-49CE-B157-62254F1C5CC3}" type="pres">
      <dgm:prSet presAssocID="{1B141C2F-FF54-43B1-9D82-F64AB465D932}" presName="arrow" presStyleLbl="node1" presStyleIdx="3" presStyleCnt="4"/>
      <dgm:spPr/>
    </dgm:pt>
    <dgm:pt modelId="{96102E9F-667C-4783-9895-FD436B32188C}" type="pres">
      <dgm:prSet presAssocID="{1B141C2F-FF54-43B1-9D82-F64AB465D932}" presName="descendantArrow" presStyleCnt="0"/>
      <dgm:spPr/>
    </dgm:pt>
    <dgm:pt modelId="{AB44020C-75A0-4A06-B94F-405A901859C1}" type="pres">
      <dgm:prSet presAssocID="{EBFEAF4C-AB2E-44B8-96B3-5F523CCDAEF4}" presName="childTextArrow" presStyleLbl="fgAccFollowNode1" presStyleIdx="6" presStyleCnt="7">
        <dgm:presLayoutVars>
          <dgm:bulletEnabled val="1"/>
        </dgm:presLayoutVars>
      </dgm:prSet>
      <dgm:spPr/>
    </dgm:pt>
  </dgm:ptLst>
  <dgm:cxnLst>
    <dgm:cxn modelId="{8D63491C-5968-448D-8E64-0B8689B28E7E}" srcId="{E950463A-9144-4167-8C1F-449F288B9295}" destId="{454D1C0E-4959-4B88-9630-8F57FC72D401}" srcOrd="1" destOrd="0" parTransId="{8BF5E68C-4B71-4F77-8C26-E197F7CBECDC}" sibTransId="{CBE8A473-8A03-4FBD-95AB-F6813F461A62}"/>
    <dgm:cxn modelId="{88EE7E1E-DF58-4FD9-80D6-84898AB4B764}" type="presOf" srcId="{454D1C0E-4959-4B88-9630-8F57FC72D401}" destId="{C4C81D70-2E96-4E26-A1D6-B9C9FF839539}" srcOrd="1" destOrd="0" presId="urn:microsoft.com/office/officeart/2005/8/layout/process4"/>
    <dgm:cxn modelId="{5A1B6626-F257-429C-B8E2-3FD141210CF9}" type="presOf" srcId="{524A1BF4-E40A-414F-BA43-95F4384866AA}" destId="{4645050D-7C3D-46CC-8C8F-4893EA6B581F}" srcOrd="0" destOrd="0" presId="urn:microsoft.com/office/officeart/2005/8/layout/process4"/>
    <dgm:cxn modelId="{61A96029-B892-42F8-A091-7BBBA11A0D8A}" type="presOf" srcId="{81E9F056-9E89-4954-89D7-0CAF34E888F2}" destId="{1D47F7A5-5D00-4C65-8BED-30194C41F94A}" srcOrd="0" destOrd="0" presId="urn:microsoft.com/office/officeart/2005/8/layout/process4"/>
    <dgm:cxn modelId="{0CEFE739-6E3C-435E-B1AE-E2936BEE8E75}" srcId="{F9C41E1B-E125-404B-B2BF-5B95FDB23E28}" destId="{524A1BF4-E40A-414F-BA43-95F4384866AA}" srcOrd="1" destOrd="0" parTransId="{9227522C-4628-4DC6-972A-330ABFD531CC}" sibTransId="{253E3337-2EF0-4BEC-822F-9F80D9E8759A}"/>
    <dgm:cxn modelId="{1C24DA3C-C7FE-44A3-8BAC-3654D0883F44}" type="presOf" srcId="{454D1C0E-4959-4B88-9630-8F57FC72D401}" destId="{208E59CC-2F1C-4BD7-B8E4-0332D1F91691}" srcOrd="0" destOrd="0" presId="urn:microsoft.com/office/officeart/2005/8/layout/process4"/>
    <dgm:cxn modelId="{E8C17360-FA80-4B07-983C-93626DD3E38C}" type="presOf" srcId="{3F27F19E-401F-4A90-BE41-D4A99FA20994}" destId="{857512A1-8449-4DE0-B7BE-8E9A001D9E4F}" srcOrd="0" destOrd="0" presId="urn:microsoft.com/office/officeart/2005/8/layout/process4"/>
    <dgm:cxn modelId="{8A012962-A81E-4C56-8CAE-479D5329685A}" srcId="{1B141C2F-FF54-43B1-9D82-F64AB465D932}" destId="{EBFEAF4C-AB2E-44B8-96B3-5F523CCDAEF4}" srcOrd="0" destOrd="0" parTransId="{4B5A2FE0-7B04-4150-B372-3BFAC5E73662}" sibTransId="{AB396AF7-E98B-4556-BDDA-389591B355B1}"/>
    <dgm:cxn modelId="{B763B046-B0FB-42A8-9DD9-550320338B5A}" srcId="{454D1C0E-4959-4B88-9630-8F57FC72D401}" destId="{F1D0AF30-2916-4EC2-8A91-2A9D92337CD4}" srcOrd="0" destOrd="0" parTransId="{D99A2757-12ED-4F29-B284-38A0589B3FF2}" sibTransId="{8E78FA26-263E-40EF-8CFD-408D9164C67D}"/>
    <dgm:cxn modelId="{5F7CC44B-8AC5-430E-BB26-51828A009E05}" srcId="{E950463A-9144-4167-8C1F-449F288B9295}" destId="{7ED5ADBB-EE5D-4FCE-88BE-19DD2DED7F82}" srcOrd="3" destOrd="0" parTransId="{A5B32A74-A52E-4B6C-ABD0-77186A2D8776}" sibTransId="{48FAA0E9-83C2-4CBF-8CAE-857C74B24FE1}"/>
    <dgm:cxn modelId="{2D91FD5A-FA8F-4C61-8F73-39B6B416FC1A}" srcId="{7ED5ADBB-EE5D-4FCE-88BE-19DD2DED7F82}" destId="{223CB192-89AF-4021-83A9-2B727C85C595}" srcOrd="1" destOrd="0" parTransId="{A6127BB7-B4CD-40DF-BF14-2BA36F51ADCE}" sibTransId="{C896F3D4-8A2E-4D90-BD87-4BD7082FB0E0}"/>
    <dgm:cxn modelId="{9E1A8883-BAE6-43E2-96AA-EFDA5CB4D6DD}" type="presOf" srcId="{7ED5ADBB-EE5D-4FCE-88BE-19DD2DED7F82}" destId="{791B4577-FD11-4AD0-BFB7-BA5EF361768F}" srcOrd="1" destOrd="0" presId="urn:microsoft.com/office/officeart/2005/8/layout/process4"/>
    <dgm:cxn modelId="{7806498D-50BD-467E-95ED-D2544F63C599}" type="presOf" srcId="{85B578E8-344A-4B95-8794-E04939D65FBE}" destId="{E048176E-693F-4896-85B7-425A12E22BDD}" srcOrd="0" destOrd="0" presId="urn:microsoft.com/office/officeart/2005/8/layout/process4"/>
    <dgm:cxn modelId="{593CFC98-3BA6-47CC-95BE-3A1F8E203F03}" type="presOf" srcId="{F1D0AF30-2916-4EC2-8A91-2A9D92337CD4}" destId="{D5424920-62CB-4A60-A5F9-6BFEC5D1E8D7}" srcOrd="0" destOrd="0" presId="urn:microsoft.com/office/officeart/2005/8/layout/process4"/>
    <dgm:cxn modelId="{DD10A1AB-1203-41A3-A70E-3CE8DC28E274}" srcId="{E950463A-9144-4167-8C1F-449F288B9295}" destId="{1B141C2F-FF54-43B1-9D82-F64AB465D932}" srcOrd="0" destOrd="0" parTransId="{73F556D6-2B8E-48B7-8344-2F46069B53FA}" sibTransId="{5587D1AB-AB3A-4227-96E6-78E60EFCA5F2}"/>
    <dgm:cxn modelId="{6A5071AC-0CE3-445D-89F9-BE5F939C541D}" srcId="{F9C41E1B-E125-404B-B2BF-5B95FDB23E28}" destId="{3F27F19E-401F-4A90-BE41-D4A99FA20994}" srcOrd="0" destOrd="0" parTransId="{CF61DA2B-F3E3-4DD5-AA57-278FCD01F3F0}" sibTransId="{BEAD70E5-FEC8-41A0-B28D-00622320EE83}"/>
    <dgm:cxn modelId="{3ADECBB1-2132-4525-8259-97740845669B}" srcId="{E950463A-9144-4167-8C1F-449F288B9295}" destId="{F9C41E1B-E125-404B-B2BF-5B95FDB23E28}" srcOrd="2" destOrd="0" parTransId="{74402F7C-C7C3-473B-8841-92567D49EF14}" sibTransId="{3BBBC115-4DA1-4E1C-852F-947EF5E36A98}"/>
    <dgm:cxn modelId="{298DE5BC-1808-4BAC-A9E4-DDEC7823A75D}" type="presOf" srcId="{223CB192-89AF-4021-83A9-2B727C85C595}" destId="{B4F614E0-9594-4FDF-9104-811D5BDFBA0B}" srcOrd="0" destOrd="0" presId="urn:microsoft.com/office/officeart/2005/8/layout/process4"/>
    <dgm:cxn modelId="{668603CA-A503-4F03-A352-35FAFA6207B6}" type="presOf" srcId="{F9C41E1B-E125-404B-B2BF-5B95FDB23E28}" destId="{4E49C2FA-6C3C-420B-B4CB-1C7C82C4AA2C}" srcOrd="0" destOrd="0" presId="urn:microsoft.com/office/officeart/2005/8/layout/process4"/>
    <dgm:cxn modelId="{C4BB07DA-E8C5-4D6C-890E-733CA96BED9C}" type="presOf" srcId="{7ED5ADBB-EE5D-4FCE-88BE-19DD2DED7F82}" destId="{A021F520-1852-4461-AAA4-07C75BD20D0D}" srcOrd="0" destOrd="0" presId="urn:microsoft.com/office/officeart/2005/8/layout/process4"/>
    <dgm:cxn modelId="{3907DFDA-7395-4793-95CC-A54A18FB1AA9}" srcId="{454D1C0E-4959-4B88-9630-8F57FC72D401}" destId="{85B578E8-344A-4B95-8794-E04939D65FBE}" srcOrd="1" destOrd="0" parTransId="{65E4CD6B-A50E-4D54-BDCD-1ACDBAE711CE}" sibTransId="{46D15E33-219B-4EF1-A835-32E3ABFED23E}"/>
    <dgm:cxn modelId="{2637A1DB-7F97-48C3-B832-87B1BC8B1589}" type="presOf" srcId="{EBFEAF4C-AB2E-44B8-96B3-5F523CCDAEF4}" destId="{AB44020C-75A0-4A06-B94F-405A901859C1}" srcOrd="0" destOrd="0" presId="urn:microsoft.com/office/officeart/2005/8/layout/process4"/>
    <dgm:cxn modelId="{5F921AE7-314B-4125-ABA4-73CFA8DA0884}" type="presOf" srcId="{1B141C2F-FF54-43B1-9D82-F64AB465D932}" destId="{D45A11D3-B844-497E-950B-625BFB5D42CC}" srcOrd="0" destOrd="0" presId="urn:microsoft.com/office/officeart/2005/8/layout/process4"/>
    <dgm:cxn modelId="{5D7BA0E9-802C-4961-A71D-DB5F2179F99F}" type="presOf" srcId="{F9C41E1B-E125-404B-B2BF-5B95FDB23E28}" destId="{959FCD38-39FD-4B1F-9FDA-CC765C8C3A63}" srcOrd="1" destOrd="0" presId="urn:microsoft.com/office/officeart/2005/8/layout/process4"/>
    <dgm:cxn modelId="{7DBB81FC-45DA-42EF-BF0B-2E5365AF5A88}" type="presOf" srcId="{E950463A-9144-4167-8C1F-449F288B9295}" destId="{99779AE2-61BE-4AA8-B31C-60374B8A4986}" srcOrd="0" destOrd="0" presId="urn:microsoft.com/office/officeart/2005/8/layout/process4"/>
    <dgm:cxn modelId="{862CDBFC-70E0-4EBC-8CAF-64769FAD6886}" srcId="{7ED5ADBB-EE5D-4FCE-88BE-19DD2DED7F82}" destId="{81E9F056-9E89-4954-89D7-0CAF34E888F2}" srcOrd="0" destOrd="0" parTransId="{B48F941A-C03E-4BE7-A92E-985C4F78101E}" sibTransId="{96B182D9-256A-4A9E-95C9-1CF9EED5BCD8}"/>
    <dgm:cxn modelId="{78267DFE-098E-427F-93DE-7797A53ABB7A}" type="presOf" srcId="{1B141C2F-FF54-43B1-9D82-F64AB465D932}" destId="{5280BB38-AF58-49CE-B157-62254F1C5CC3}" srcOrd="1" destOrd="0" presId="urn:microsoft.com/office/officeart/2005/8/layout/process4"/>
    <dgm:cxn modelId="{DCEC9747-A7E6-4969-B1D9-55FD9ED42381}" type="presParOf" srcId="{99779AE2-61BE-4AA8-B31C-60374B8A4986}" destId="{2A4C0BF6-9639-4CFB-9A2F-F63DBD3CFBA7}" srcOrd="0" destOrd="0" presId="urn:microsoft.com/office/officeart/2005/8/layout/process4"/>
    <dgm:cxn modelId="{8E9E4921-54C4-4F91-AAF3-C945A89A2E9F}" type="presParOf" srcId="{2A4C0BF6-9639-4CFB-9A2F-F63DBD3CFBA7}" destId="{A021F520-1852-4461-AAA4-07C75BD20D0D}" srcOrd="0" destOrd="0" presId="urn:microsoft.com/office/officeart/2005/8/layout/process4"/>
    <dgm:cxn modelId="{A6D42D92-F62F-46CB-8AC4-CD70AF9A6591}" type="presParOf" srcId="{2A4C0BF6-9639-4CFB-9A2F-F63DBD3CFBA7}" destId="{791B4577-FD11-4AD0-BFB7-BA5EF361768F}" srcOrd="1" destOrd="0" presId="urn:microsoft.com/office/officeart/2005/8/layout/process4"/>
    <dgm:cxn modelId="{26822CA0-4200-4215-9CAB-6F30F2AD640E}" type="presParOf" srcId="{2A4C0BF6-9639-4CFB-9A2F-F63DBD3CFBA7}" destId="{86F223F9-6423-4D6F-A867-80BF09A6C421}" srcOrd="2" destOrd="0" presId="urn:microsoft.com/office/officeart/2005/8/layout/process4"/>
    <dgm:cxn modelId="{A311BD29-B480-44CD-A26F-D2F925DB6C3D}" type="presParOf" srcId="{86F223F9-6423-4D6F-A867-80BF09A6C421}" destId="{1D47F7A5-5D00-4C65-8BED-30194C41F94A}" srcOrd="0" destOrd="0" presId="urn:microsoft.com/office/officeart/2005/8/layout/process4"/>
    <dgm:cxn modelId="{E498E03E-0EE0-4642-B4A5-8BF0D2B18478}" type="presParOf" srcId="{86F223F9-6423-4D6F-A867-80BF09A6C421}" destId="{B4F614E0-9594-4FDF-9104-811D5BDFBA0B}" srcOrd="1" destOrd="0" presId="urn:microsoft.com/office/officeart/2005/8/layout/process4"/>
    <dgm:cxn modelId="{E7B00714-1D49-45E0-BD52-3AA55F583E6E}" type="presParOf" srcId="{99779AE2-61BE-4AA8-B31C-60374B8A4986}" destId="{166B2E65-E5E4-49C9-9F70-6E4C553DFAC3}" srcOrd="1" destOrd="0" presId="urn:microsoft.com/office/officeart/2005/8/layout/process4"/>
    <dgm:cxn modelId="{14AA983F-3F04-43C8-B154-BFD4096659DB}" type="presParOf" srcId="{99779AE2-61BE-4AA8-B31C-60374B8A4986}" destId="{E85DDBBB-F894-4823-982E-5C0F4D640EA9}" srcOrd="2" destOrd="0" presId="urn:microsoft.com/office/officeart/2005/8/layout/process4"/>
    <dgm:cxn modelId="{6B411E39-D444-4DCA-89C1-C12ADE7077C2}" type="presParOf" srcId="{E85DDBBB-F894-4823-982E-5C0F4D640EA9}" destId="{4E49C2FA-6C3C-420B-B4CB-1C7C82C4AA2C}" srcOrd="0" destOrd="0" presId="urn:microsoft.com/office/officeart/2005/8/layout/process4"/>
    <dgm:cxn modelId="{99482CC2-8D3B-4BC5-9547-F5E434CB847D}" type="presParOf" srcId="{E85DDBBB-F894-4823-982E-5C0F4D640EA9}" destId="{959FCD38-39FD-4B1F-9FDA-CC765C8C3A63}" srcOrd="1" destOrd="0" presId="urn:microsoft.com/office/officeart/2005/8/layout/process4"/>
    <dgm:cxn modelId="{907BFABA-EDC4-4A0F-A963-90EB88745F9E}" type="presParOf" srcId="{E85DDBBB-F894-4823-982E-5C0F4D640EA9}" destId="{840FC818-8DB0-40FA-9377-3631F545B6EA}" srcOrd="2" destOrd="0" presId="urn:microsoft.com/office/officeart/2005/8/layout/process4"/>
    <dgm:cxn modelId="{836B0225-0FFF-4023-AE6E-FF6EDCF445A0}" type="presParOf" srcId="{840FC818-8DB0-40FA-9377-3631F545B6EA}" destId="{857512A1-8449-4DE0-B7BE-8E9A001D9E4F}" srcOrd="0" destOrd="0" presId="urn:microsoft.com/office/officeart/2005/8/layout/process4"/>
    <dgm:cxn modelId="{F26DC7D7-ABA7-43BD-B05C-9FF508F63922}" type="presParOf" srcId="{840FC818-8DB0-40FA-9377-3631F545B6EA}" destId="{4645050D-7C3D-46CC-8C8F-4893EA6B581F}" srcOrd="1" destOrd="0" presId="urn:microsoft.com/office/officeart/2005/8/layout/process4"/>
    <dgm:cxn modelId="{2A5EED85-2FF3-47B3-84B3-CEE4D191FF22}" type="presParOf" srcId="{99779AE2-61BE-4AA8-B31C-60374B8A4986}" destId="{723E1E89-4658-490B-B7FE-F61210786FFF}" srcOrd="3" destOrd="0" presId="urn:microsoft.com/office/officeart/2005/8/layout/process4"/>
    <dgm:cxn modelId="{4B8DBB70-3590-4E87-ADD3-31835A8124E0}" type="presParOf" srcId="{99779AE2-61BE-4AA8-B31C-60374B8A4986}" destId="{1AB85D73-77FB-4178-A0FD-A8D6D8BC16C4}" srcOrd="4" destOrd="0" presId="urn:microsoft.com/office/officeart/2005/8/layout/process4"/>
    <dgm:cxn modelId="{248F03DB-D997-43D0-A9C3-D983B379B357}" type="presParOf" srcId="{1AB85D73-77FB-4178-A0FD-A8D6D8BC16C4}" destId="{208E59CC-2F1C-4BD7-B8E4-0332D1F91691}" srcOrd="0" destOrd="0" presId="urn:microsoft.com/office/officeart/2005/8/layout/process4"/>
    <dgm:cxn modelId="{5A7FCEB5-9334-4D4B-944A-905853DE9C65}" type="presParOf" srcId="{1AB85D73-77FB-4178-A0FD-A8D6D8BC16C4}" destId="{C4C81D70-2E96-4E26-A1D6-B9C9FF839539}" srcOrd="1" destOrd="0" presId="urn:microsoft.com/office/officeart/2005/8/layout/process4"/>
    <dgm:cxn modelId="{1377AA9F-E3BE-43EA-8754-C6DFEDE18F89}" type="presParOf" srcId="{1AB85D73-77FB-4178-A0FD-A8D6D8BC16C4}" destId="{E110057B-96D8-40DE-85E3-09304EC7DC83}" srcOrd="2" destOrd="0" presId="urn:microsoft.com/office/officeart/2005/8/layout/process4"/>
    <dgm:cxn modelId="{340E313B-F2D0-4659-88C2-D1AEB4F88504}" type="presParOf" srcId="{E110057B-96D8-40DE-85E3-09304EC7DC83}" destId="{D5424920-62CB-4A60-A5F9-6BFEC5D1E8D7}" srcOrd="0" destOrd="0" presId="urn:microsoft.com/office/officeart/2005/8/layout/process4"/>
    <dgm:cxn modelId="{B4207E5D-82E6-42E4-B646-733EFFC4E56D}" type="presParOf" srcId="{E110057B-96D8-40DE-85E3-09304EC7DC83}" destId="{E048176E-693F-4896-85B7-425A12E22BDD}" srcOrd="1" destOrd="0" presId="urn:microsoft.com/office/officeart/2005/8/layout/process4"/>
    <dgm:cxn modelId="{3168CBAE-EA6A-460E-A235-8F568589BEB3}" type="presParOf" srcId="{99779AE2-61BE-4AA8-B31C-60374B8A4986}" destId="{F8072539-D7B6-4211-AD72-BE242B46B442}" srcOrd="5" destOrd="0" presId="urn:microsoft.com/office/officeart/2005/8/layout/process4"/>
    <dgm:cxn modelId="{2E101686-3FC7-4272-94B3-A680CB3AFAF5}" type="presParOf" srcId="{99779AE2-61BE-4AA8-B31C-60374B8A4986}" destId="{80E87D00-8675-4860-B645-E2D9C6670AB5}" srcOrd="6" destOrd="0" presId="urn:microsoft.com/office/officeart/2005/8/layout/process4"/>
    <dgm:cxn modelId="{D0927363-64A3-44A2-B4A5-EB6C61EB54E9}" type="presParOf" srcId="{80E87D00-8675-4860-B645-E2D9C6670AB5}" destId="{D45A11D3-B844-497E-950B-625BFB5D42CC}" srcOrd="0" destOrd="0" presId="urn:microsoft.com/office/officeart/2005/8/layout/process4"/>
    <dgm:cxn modelId="{9C5EDD1D-0599-42ED-8979-BAAC974AC9AD}" type="presParOf" srcId="{80E87D00-8675-4860-B645-E2D9C6670AB5}" destId="{5280BB38-AF58-49CE-B157-62254F1C5CC3}" srcOrd="1" destOrd="0" presId="urn:microsoft.com/office/officeart/2005/8/layout/process4"/>
    <dgm:cxn modelId="{9B20F12C-C91D-4EA7-9D63-1CE21A23AB44}" type="presParOf" srcId="{80E87D00-8675-4860-B645-E2D9C6670AB5}" destId="{96102E9F-667C-4783-9895-FD436B32188C}" srcOrd="2" destOrd="0" presId="urn:microsoft.com/office/officeart/2005/8/layout/process4"/>
    <dgm:cxn modelId="{44D59245-EC98-4289-A0FE-9CC67DD69813}" type="presParOf" srcId="{96102E9F-667C-4783-9895-FD436B32188C}" destId="{AB44020C-75A0-4A06-B94F-405A901859C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50463A-9144-4167-8C1F-449F288B9295}"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CD17B460-5501-42B7-B4F5-C8ECEEE39FA7}">
      <dgm:prSet custT="1"/>
      <dgm:spPr/>
      <dgm:t>
        <a:bodyPr/>
        <a:lstStyle/>
        <a:p>
          <a:r>
            <a:rPr lang="en-US" sz="800" b="1" dirty="0"/>
            <a:t>Giving Instructions</a:t>
          </a:r>
        </a:p>
      </dgm:t>
    </dgm:pt>
    <dgm:pt modelId="{0538D129-052D-4B29-A648-02C3C2AD8EF0}" type="parTrans" cxnId="{92916082-0564-46D7-A80B-1E9781841E8A}">
      <dgm:prSet/>
      <dgm:spPr/>
      <dgm:t>
        <a:bodyPr/>
        <a:lstStyle/>
        <a:p>
          <a:endParaRPr lang="en-US" sz="800"/>
        </a:p>
      </dgm:t>
    </dgm:pt>
    <dgm:pt modelId="{E794F0BE-8C18-413F-9966-5431B17BC5EE}" type="sibTrans" cxnId="{92916082-0564-46D7-A80B-1E9781841E8A}">
      <dgm:prSet/>
      <dgm:spPr/>
      <dgm:t>
        <a:bodyPr/>
        <a:lstStyle/>
        <a:p>
          <a:endParaRPr lang="en-US" sz="800"/>
        </a:p>
      </dgm:t>
    </dgm:pt>
    <dgm:pt modelId="{BEB3AB80-0D7E-40C2-90A6-121BC0658E83}">
      <dgm:prSet custT="1"/>
      <dgm:spPr/>
      <dgm:t>
        <a:bodyPr/>
        <a:lstStyle/>
        <a:p>
          <a:r>
            <a:rPr lang="en-US" sz="800" dirty="0"/>
            <a:t>A simple way / method to change it will be …</a:t>
          </a:r>
        </a:p>
      </dgm:t>
    </dgm:pt>
    <dgm:pt modelId="{BA5E5E2D-98E4-474D-9FEB-D9D62996B6D2}" type="parTrans" cxnId="{D6152DA9-2D38-4C69-B42F-2C0C5779182C}">
      <dgm:prSet/>
      <dgm:spPr/>
      <dgm:t>
        <a:bodyPr/>
        <a:lstStyle/>
        <a:p>
          <a:endParaRPr lang="en-US" sz="800"/>
        </a:p>
      </dgm:t>
    </dgm:pt>
    <dgm:pt modelId="{EA846839-20F7-4310-BE47-5750D95F3FCA}" type="sibTrans" cxnId="{D6152DA9-2D38-4C69-B42F-2C0C5779182C}">
      <dgm:prSet/>
      <dgm:spPr/>
      <dgm:t>
        <a:bodyPr/>
        <a:lstStyle/>
        <a:p>
          <a:endParaRPr lang="en-US" sz="800"/>
        </a:p>
      </dgm:t>
    </dgm:pt>
    <dgm:pt modelId="{C68B280F-1AD4-4FAA-977F-893217C17ED3}">
      <dgm:prSet custT="1"/>
      <dgm:spPr/>
      <dgm:t>
        <a:bodyPr/>
        <a:lstStyle/>
        <a:p>
          <a:r>
            <a:rPr lang="en-US" sz="800" dirty="0"/>
            <a:t>As soon as you receive …</a:t>
          </a:r>
        </a:p>
      </dgm:t>
    </dgm:pt>
    <dgm:pt modelId="{9ABAFC3F-3152-4A0F-9E70-91B803C6EC77}" type="parTrans" cxnId="{288FE259-5DA6-4E04-894B-36F2796268C5}">
      <dgm:prSet/>
      <dgm:spPr/>
      <dgm:t>
        <a:bodyPr/>
        <a:lstStyle/>
        <a:p>
          <a:endParaRPr lang="en-US" sz="800"/>
        </a:p>
      </dgm:t>
    </dgm:pt>
    <dgm:pt modelId="{06AD8DB2-9496-4D45-826A-45855C482E10}" type="sibTrans" cxnId="{288FE259-5DA6-4E04-894B-36F2796268C5}">
      <dgm:prSet/>
      <dgm:spPr/>
      <dgm:t>
        <a:bodyPr/>
        <a:lstStyle/>
        <a:p>
          <a:endParaRPr lang="en-US" sz="800"/>
        </a:p>
      </dgm:t>
    </dgm:pt>
    <dgm:pt modelId="{615777E3-C903-44BA-AE25-ED05CCC3FC41}">
      <dgm:prSet custT="1"/>
      <dgm:spPr/>
      <dgm:t>
        <a:bodyPr/>
        <a:lstStyle/>
        <a:p>
          <a:r>
            <a:rPr lang="en-US" sz="800" b="1" dirty="0"/>
            <a:t>Being Courteous</a:t>
          </a:r>
        </a:p>
      </dgm:t>
    </dgm:pt>
    <dgm:pt modelId="{BA19A911-A21C-48D1-BD95-90846C70A135}" type="parTrans" cxnId="{656975F2-622A-4A5D-88A0-422EA04DA022}">
      <dgm:prSet/>
      <dgm:spPr/>
      <dgm:t>
        <a:bodyPr/>
        <a:lstStyle/>
        <a:p>
          <a:endParaRPr lang="en-US" sz="800"/>
        </a:p>
      </dgm:t>
    </dgm:pt>
    <dgm:pt modelId="{B232172D-9EE5-45A2-A950-6B631C9A79DC}" type="sibTrans" cxnId="{656975F2-622A-4A5D-88A0-422EA04DA022}">
      <dgm:prSet/>
      <dgm:spPr/>
      <dgm:t>
        <a:bodyPr/>
        <a:lstStyle/>
        <a:p>
          <a:endParaRPr lang="en-US" sz="800"/>
        </a:p>
      </dgm:t>
    </dgm:pt>
    <dgm:pt modelId="{42C78058-C9B3-4389-9F94-F2D3C6FA6D70}">
      <dgm:prSet custT="1"/>
      <dgm:spPr/>
      <dgm:t>
        <a:bodyPr/>
        <a:lstStyle/>
        <a:p>
          <a:r>
            <a:rPr lang="en-US" sz="800" dirty="0"/>
            <a:t>Would you please allow me to place you on hold for a minute or two, while I …</a:t>
          </a:r>
        </a:p>
      </dgm:t>
    </dgm:pt>
    <dgm:pt modelId="{04C073BA-C15C-4EB9-B0B5-B166CC976C6B}" type="parTrans" cxnId="{09295A1A-2F4A-4B61-BA9D-62EDF14671D4}">
      <dgm:prSet/>
      <dgm:spPr/>
      <dgm:t>
        <a:bodyPr/>
        <a:lstStyle/>
        <a:p>
          <a:endParaRPr lang="en-US" sz="800"/>
        </a:p>
      </dgm:t>
    </dgm:pt>
    <dgm:pt modelId="{E871A0DE-571F-434C-9972-54D3929C4673}" type="sibTrans" cxnId="{09295A1A-2F4A-4B61-BA9D-62EDF14671D4}">
      <dgm:prSet/>
      <dgm:spPr/>
      <dgm:t>
        <a:bodyPr/>
        <a:lstStyle/>
        <a:p>
          <a:endParaRPr lang="en-US" sz="800"/>
        </a:p>
      </dgm:t>
    </dgm:pt>
    <dgm:pt modelId="{F06FBCAE-ADC4-4588-A14D-4AA0C8041910}">
      <dgm:prSet custT="1"/>
      <dgm:spPr/>
      <dgm:t>
        <a:bodyPr/>
        <a:lstStyle/>
        <a:p>
          <a:r>
            <a:rPr lang="en-US" sz="800" dirty="0"/>
            <a:t>I will send over the link to the email address that we have in our system and, if you would like, I can also send over a guide</a:t>
          </a:r>
        </a:p>
      </dgm:t>
    </dgm:pt>
    <dgm:pt modelId="{E4232E97-06EB-4AC0-83B5-F759FE1AF8A0}" type="parTrans" cxnId="{C772E4DF-F80E-4C7B-8EE1-9180BC138736}">
      <dgm:prSet/>
      <dgm:spPr/>
      <dgm:t>
        <a:bodyPr/>
        <a:lstStyle/>
        <a:p>
          <a:endParaRPr lang="en-US" sz="800"/>
        </a:p>
      </dgm:t>
    </dgm:pt>
    <dgm:pt modelId="{7F9A66B2-6D43-42C5-A2CC-F431836F7D19}" type="sibTrans" cxnId="{C772E4DF-F80E-4C7B-8EE1-9180BC138736}">
      <dgm:prSet/>
      <dgm:spPr/>
      <dgm:t>
        <a:bodyPr/>
        <a:lstStyle/>
        <a:p>
          <a:endParaRPr lang="en-US" sz="800"/>
        </a:p>
      </dgm:t>
    </dgm:pt>
    <dgm:pt modelId="{7CDF5EC0-7B62-4F2C-9091-AC6B0B113E89}">
      <dgm:prSet custT="1"/>
      <dgm:spPr/>
      <dgm:t>
        <a:bodyPr/>
        <a:lstStyle/>
        <a:p>
          <a:r>
            <a:rPr lang="en-US" sz="800" b="1" dirty="0"/>
            <a:t>Building a Rapport</a:t>
          </a:r>
        </a:p>
      </dgm:t>
    </dgm:pt>
    <dgm:pt modelId="{FD04D0AD-BA48-4DDD-9BBA-7F6402B4D1B0}" type="parTrans" cxnId="{A2FA8DBD-D256-45D5-9684-025912E7F52D}">
      <dgm:prSet/>
      <dgm:spPr/>
      <dgm:t>
        <a:bodyPr/>
        <a:lstStyle/>
        <a:p>
          <a:endParaRPr lang="en-US" sz="800"/>
        </a:p>
      </dgm:t>
    </dgm:pt>
    <dgm:pt modelId="{D272755E-9291-4078-9C00-8AF1229BFA8C}" type="sibTrans" cxnId="{A2FA8DBD-D256-45D5-9684-025912E7F52D}">
      <dgm:prSet/>
      <dgm:spPr/>
      <dgm:t>
        <a:bodyPr/>
        <a:lstStyle/>
        <a:p>
          <a:endParaRPr lang="en-US" sz="800"/>
        </a:p>
      </dgm:t>
    </dgm:pt>
    <dgm:pt modelId="{D0A1C7E7-5412-4B4F-8440-B75C03EB6FA8}">
      <dgm:prSet custT="1"/>
      <dgm:spPr/>
      <dgm:t>
        <a:bodyPr/>
        <a:lstStyle/>
        <a:p>
          <a:r>
            <a:rPr lang="en-US" sz="800" dirty="0"/>
            <a:t>What I’m doing for you now is ___</a:t>
          </a:r>
        </a:p>
      </dgm:t>
    </dgm:pt>
    <dgm:pt modelId="{129B13BB-E8B4-4482-88EF-A9FEF40722CE}" type="parTrans" cxnId="{DAC6982E-E4F9-4161-AEF8-FDD23F188B3B}">
      <dgm:prSet/>
      <dgm:spPr/>
      <dgm:t>
        <a:bodyPr/>
        <a:lstStyle/>
        <a:p>
          <a:endParaRPr lang="en-US" sz="800"/>
        </a:p>
      </dgm:t>
    </dgm:pt>
    <dgm:pt modelId="{29C72C06-46B1-4EF2-AC13-49E85B19073E}" type="sibTrans" cxnId="{DAC6982E-E4F9-4161-AEF8-FDD23F188B3B}">
      <dgm:prSet/>
      <dgm:spPr/>
      <dgm:t>
        <a:bodyPr/>
        <a:lstStyle/>
        <a:p>
          <a:endParaRPr lang="en-US" sz="800"/>
        </a:p>
      </dgm:t>
    </dgm:pt>
    <dgm:pt modelId="{8A7CEE44-254D-47C6-805E-AB240ACAD1D5}">
      <dgm:prSet custT="1"/>
      <dgm:spPr/>
      <dgm:t>
        <a:bodyPr/>
        <a:lstStyle/>
        <a:p>
          <a:r>
            <a:rPr lang="en-US" sz="800" dirty="0"/>
            <a:t>How is the weather where you are at today?</a:t>
          </a:r>
        </a:p>
      </dgm:t>
    </dgm:pt>
    <dgm:pt modelId="{7D0C80C5-1122-461B-8730-EEF82AD3AA89}" type="parTrans" cxnId="{3CA97C99-E8B7-4436-AA86-3CD2BA7478BE}">
      <dgm:prSet/>
      <dgm:spPr/>
      <dgm:t>
        <a:bodyPr/>
        <a:lstStyle/>
        <a:p>
          <a:endParaRPr lang="en-US" sz="800"/>
        </a:p>
      </dgm:t>
    </dgm:pt>
    <dgm:pt modelId="{CB2A36D0-4EE7-428C-9D3B-8DE1539FE411}" type="sibTrans" cxnId="{3CA97C99-E8B7-4436-AA86-3CD2BA7478BE}">
      <dgm:prSet/>
      <dgm:spPr/>
      <dgm:t>
        <a:bodyPr/>
        <a:lstStyle/>
        <a:p>
          <a:endParaRPr lang="en-US" sz="800"/>
        </a:p>
      </dgm:t>
    </dgm:pt>
    <dgm:pt modelId="{B0AF25AA-0A69-4ED3-ABDD-FF8679D75984}">
      <dgm:prSet custT="1"/>
      <dgm:spPr/>
      <dgm:t>
        <a:bodyPr/>
        <a:lstStyle/>
        <a:p>
          <a:r>
            <a:rPr lang="en-US" sz="800" b="1" dirty="0"/>
            <a:t>Handling Angry Customers</a:t>
          </a:r>
        </a:p>
      </dgm:t>
    </dgm:pt>
    <dgm:pt modelId="{5CE20761-8C7D-406A-915E-2227ADE19B3F}" type="parTrans" cxnId="{C4079C04-290E-4D83-8985-422AD6DE669C}">
      <dgm:prSet/>
      <dgm:spPr/>
      <dgm:t>
        <a:bodyPr/>
        <a:lstStyle/>
        <a:p>
          <a:endParaRPr lang="en-US" sz="800"/>
        </a:p>
      </dgm:t>
    </dgm:pt>
    <dgm:pt modelId="{863225FC-909A-43E8-9F62-A43380C1AAE5}" type="sibTrans" cxnId="{C4079C04-290E-4D83-8985-422AD6DE669C}">
      <dgm:prSet/>
      <dgm:spPr/>
      <dgm:t>
        <a:bodyPr/>
        <a:lstStyle/>
        <a:p>
          <a:endParaRPr lang="en-US" sz="800"/>
        </a:p>
      </dgm:t>
    </dgm:pt>
    <dgm:pt modelId="{C0A31F93-C9EB-4400-8338-7DB580E3C650}">
      <dgm:prSet custT="1"/>
      <dgm:spPr/>
      <dgm:t>
        <a:bodyPr/>
        <a:lstStyle/>
        <a:p>
          <a:r>
            <a:rPr lang="en-US" sz="800" dirty="0"/>
            <a:t>We appreciate your feedback. I will be sure to pass on what you have told me to our leadership team</a:t>
          </a:r>
        </a:p>
      </dgm:t>
    </dgm:pt>
    <dgm:pt modelId="{B91F6B0D-8171-4CB6-A0C8-D3A29A67A658}" type="parTrans" cxnId="{A82EDD72-1975-4565-882F-EFB70B784595}">
      <dgm:prSet/>
      <dgm:spPr/>
      <dgm:t>
        <a:bodyPr/>
        <a:lstStyle/>
        <a:p>
          <a:endParaRPr lang="en-US" sz="800"/>
        </a:p>
      </dgm:t>
    </dgm:pt>
    <dgm:pt modelId="{C4C0C3C0-B949-4998-B1F9-E135EAE70E69}" type="sibTrans" cxnId="{A82EDD72-1975-4565-882F-EFB70B784595}">
      <dgm:prSet/>
      <dgm:spPr/>
      <dgm:t>
        <a:bodyPr/>
        <a:lstStyle/>
        <a:p>
          <a:endParaRPr lang="en-US" sz="800"/>
        </a:p>
      </dgm:t>
    </dgm:pt>
    <dgm:pt modelId="{D4DB9551-83F8-4905-9F45-AE3103983EB1}">
      <dgm:prSet custT="1"/>
      <dgm:spPr/>
      <dgm:t>
        <a:bodyPr/>
        <a:lstStyle/>
        <a:p>
          <a:r>
            <a:rPr lang="en-US" sz="800" dirty="0"/>
            <a:t>I understand your ____, Can you please try ___, so I can take further action without delay</a:t>
          </a:r>
        </a:p>
      </dgm:t>
    </dgm:pt>
    <dgm:pt modelId="{C05E9760-6098-444A-A6D2-F462D42C66CA}" type="parTrans" cxnId="{2D8B85DA-EAD7-46FE-BD56-458EE965F603}">
      <dgm:prSet/>
      <dgm:spPr/>
      <dgm:t>
        <a:bodyPr/>
        <a:lstStyle/>
        <a:p>
          <a:endParaRPr lang="en-US" sz="800"/>
        </a:p>
      </dgm:t>
    </dgm:pt>
    <dgm:pt modelId="{1DF9F305-0F94-41ED-941B-AE5DD7C9B954}" type="sibTrans" cxnId="{2D8B85DA-EAD7-46FE-BD56-458EE965F603}">
      <dgm:prSet/>
      <dgm:spPr/>
      <dgm:t>
        <a:bodyPr/>
        <a:lstStyle/>
        <a:p>
          <a:endParaRPr lang="en-US" sz="800"/>
        </a:p>
      </dgm:t>
    </dgm:pt>
    <dgm:pt modelId="{CBF95E39-0183-4422-ACA5-C2FF506F0887}">
      <dgm:prSet custT="1"/>
      <dgm:spPr/>
      <dgm:t>
        <a:bodyPr/>
        <a:lstStyle/>
        <a:p>
          <a:r>
            <a:rPr lang="en-US" sz="800" b="1" dirty="0"/>
            <a:t>Closing the Call</a:t>
          </a:r>
        </a:p>
      </dgm:t>
    </dgm:pt>
    <dgm:pt modelId="{E40A4405-63BE-4527-A244-B34F32D0A485}" type="parTrans" cxnId="{87438B9E-A87C-40D4-9380-3E245DC4B971}">
      <dgm:prSet/>
      <dgm:spPr/>
      <dgm:t>
        <a:bodyPr/>
        <a:lstStyle/>
        <a:p>
          <a:endParaRPr lang="en-US" sz="800"/>
        </a:p>
      </dgm:t>
    </dgm:pt>
    <dgm:pt modelId="{B718466D-5FDF-40FB-B517-06F5A219D8E5}" type="sibTrans" cxnId="{87438B9E-A87C-40D4-9380-3E245DC4B971}">
      <dgm:prSet/>
      <dgm:spPr/>
      <dgm:t>
        <a:bodyPr/>
        <a:lstStyle/>
        <a:p>
          <a:endParaRPr lang="en-US" sz="800"/>
        </a:p>
      </dgm:t>
    </dgm:pt>
    <dgm:pt modelId="{E6557E7B-39EB-4E6D-A673-2EF9062113B4}">
      <dgm:prSet custT="1"/>
      <dgm:spPr/>
      <dgm:t>
        <a:bodyPr/>
        <a:lstStyle/>
        <a:p>
          <a:r>
            <a:rPr lang="en-US" sz="800" dirty="0"/>
            <a:t>Is there anything else I can assist with? Thank you for calling Vensure, have a great day!</a:t>
          </a:r>
        </a:p>
      </dgm:t>
    </dgm:pt>
    <dgm:pt modelId="{DCC471A4-9357-4D8E-955C-A85EE1463DC1}" type="parTrans" cxnId="{0FCB73EF-18E8-41B8-85C8-D3EFB9A26617}">
      <dgm:prSet/>
      <dgm:spPr/>
      <dgm:t>
        <a:bodyPr/>
        <a:lstStyle/>
        <a:p>
          <a:endParaRPr lang="en-US" sz="800"/>
        </a:p>
      </dgm:t>
    </dgm:pt>
    <dgm:pt modelId="{3D25A182-406A-42ED-A3DC-AB535BB26028}" type="sibTrans" cxnId="{0FCB73EF-18E8-41B8-85C8-D3EFB9A26617}">
      <dgm:prSet/>
      <dgm:spPr/>
      <dgm:t>
        <a:bodyPr/>
        <a:lstStyle/>
        <a:p>
          <a:endParaRPr lang="en-US" sz="800"/>
        </a:p>
      </dgm:t>
    </dgm:pt>
    <dgm:pt modelId="{CFB460F1-292E-447C-851A-DCC88EA80B9F}" type="pres">
      <dgm:prSet presAssocID="{E950463A-9144-4167-8C1F-449F288B9295}" presName="Name0" presStyleCnt="0">
        <dgm:presLayoutVars>
          <dgm:dir/>
          <dgm:animLvl val="lvl"/>
          <dgm:resizeHandles val="exact"/>
        </dgm:presLayoutVars>
      </dgm:prSet>
      <dgm:spPr/>
    </dgm:pt>
    <dgm:pt modelId="{8707531F-6B38-4386-B8F6-17F36A1092FF}" type="pres">
      <dgm:prSet presAssocID="{CBF95E39-0183-4422-ACA5-C2FF506F0887}" presName="boxAndChildren" presStyleCnt="0"/>
      <dgm:spPr/>
    </dgm:pt>
    <dgm:pt modelId="{F713A239-242B-4F3A-A1C8-38FE95C00B28}" type="pres">
      <dgm:prSet presAssocID="{CBF95E39-0183-4422-ACA5-C2FF506F0887}" presName="parentTextBox" presStyleLbl="node1" presStyleIdx="0" presStyleCnt="5"/>
      <dgm:spPr/>
    </dgm:pt>
    <dgm:pt modelId="{80377C54-540A-4FD2-86E3-7A2DEFAB883A}" type="pres">
      <dgm:prSet presAssocID="{CBF95E39-0183-4422-ACA5-C2FF506F0887}" presName="entireBox" presStyleLbl="node1" presStyleIdx="0" presStyleCnt="5"/>
      <dgm:spPr/>
    </dgm:pt>
    <dgm:pt modelId="{AA0A421E-8BCD-4D11-86C3-3CBF294173DB}" type="pres">
      <dgm:prSet presAssocID="{CBF95E39-0183-4422-ACA5-C2FF506F0887}" presName="descendantBox" presStyleCnt="0"/>
      <dgm:spPr/>
    </dgm:pt>
    <dgm:pt modelId="{5A3824D2-2804-486F-AEE9-07681A15F3D0}" type="pres">
      <dgm:prSet presAssocID="{E6557E7B-39EB-4E6D-A673-2EF9062113B4}" presName="childTextBox" presStyleLbl="fgAccFollowNode1" presStyleIdx="0" presStyleCnt="9">
        <dgm:presLayoutVars>
          <dgm:bulletEnabled val="1"/>
        </dgm:presLayoutVars>
      </dgm:prSet>
      <dgm:spPr/>
    </dgm:pt>
    <dgm:pt modelId="{C47B051C-C4E1-4225-AEC0-A827418A3389}" type="pres">
      <dgm:prSet presAssocID="{863225FC-909A-43E8-9F62-A43380C1AAE5}" presName="sp" presStyleCnt="0"/>
      <dgm:spPr/>
    </dgm:pt>
    <dgm:pt modelId="{AD700866-412F-46F2-8C8D-2E2704135923}" type="pres">
      <dgm:prSet presAssocID="{B0AF25AA-0A69-4ED3-ABDD-FF8679D75984}" presName="arrowAndChildren" presStyleCnt="0"/>
      <dgm:spPr/>
    </dgm:pt>
    <dgm:pt modelId="{190D27B0-9236-4A3D-839B-F8DE8606BC71}" type="pres">
      <dgm:prSet presAssocID="{B0AF25AA-0A69-4ED3-ABDD-FF8679D75984}" presName="parentTextArrow" presStyleLbl="node1" presStyleIdx="0" presStyleCnt="5"/>
      <dgm:spPr/>
    </dgm:pt>
    <dgm:pt modelId="{768D16F6-C184-4364-BC8E-A91EEB379F0E}" type="pres">
      <dgm:prSet presAssocID="{B0AF25AA-0A69-4ED3-ABDD-FF8679D75984}" presName="arrow" presStyleLbl="node1" presStyleIdx="1" presStyleCnt="5"/>
      <dgm:spPr/>
    </dgm:pt>
    <dgm:pt modelId="{C8533FC9-0C7F-4052-BB5C-A261F8B28216}" type="pres">
      <dgm:prSet presAssocID="{B0AF25AA-0A69-4ED3-ABDD-FF8679D75984}" presName="descendantArrow" presStyleCnt="0"/>
      <dgm:spPr/>
    </dgm:pt>
    <dgm:pt modelId="{19A40D10-9755-4A4D-9BA6-EC41B0CD89DC}" type="pres">
      <dgm:prSet presAssocID="{C0A31F93-C9EB-4400-8338-7DB580E3C650}" presName="childTextArrow" presStyleLbl="fgAccFollowNode1" presStyleIdx="1" presStyleCnt="9">
        <dgm:presLayoutVars>
          <dgm:bulletEnabled val="1"/>
        </dgm:presLayoutVars>
      </dgm:prSet>
      <dgm:spPr/>
    </dgm:pt>
    <dgm:pt modelId="{9819924F-EDDF-4788-8750-4DA017F4DDDF}" type="pres">
      <dgm:prSet presAssocID="{D4DB9551-83F8-4905-9F45-AE3103983EB1}" presName="childTextArrow" presStyleLbl="fgAccFollowNode1" presStyleIdx="2" presStyleCnt="9">
        <dgm:presLayoutVars>
          <dgm:bulletEnabled val="1"/>
        </dgm:presLayoutVars>
      </dgm:prSet>
      <dgm:spPr/>
    </dgm:pt>
    <dgm:pt modelId="{737C0745-1122-43F2-AEB5-034869DA41B7}" type="pres">
      <dgm:prSet presAssocID="{D272755E-9291-4078-9C00-8AF1229BFA8C}" presName="sp" presStyleCnt="0"/>
      <dgm:spPr/>
    </dgm:pt>
    <dgm:pt modelId="{8390E892-4E00-4D56-ABD5-6932D954172A}" type="pres">
      <dgm:prSet presAssocID="{7CDF5EC0-7B62-4F2C-9091-AC6B0B113E89}" presName="arrowAndChildren" presStyleCnt="0"/>
      <dgm:spPr/>
    </dgm:pt>
    <dgm:pt modelId="{118F2122-3120-45D8-A8D0-B79EC88668C6}" type="pres">
      <dgm:prSet presAssocID="{7CDF5EC0-7B62-4F2C-9091-AC6B0B113E89}" presName="parentTextArrow" presStyleLbl="node1" presStyleIdx="1" presStyleCnt="5"/>
      <dgm:spPr/>
    </dgm:pt>
    <dgm:pt modelId="{F8D5F341-0771-44ED-B504-D16F65AE6F8D}" type="pres">
      <dgm:prSet presAssocID="{7CDF5EC0-7B62-4F2C-9091-AC6B0B113E89}" presName="arrow" presStyleLbl="node1" presStyleIdx="2" presStyleCnt="5"/>
      <dgm:spPr/>
    </dgm:pt>
    <dgm:pt modelId="{D8419E65-4772-4023-AD70-72E071E38A8E}" type="pres">
      <dgm:prSet presAssocID="{7CDF5EC0-7B62-4F2C-9091-AC6B0B113E89}" presName="descendantArrow" presStyleCnt="0"/>
      <dgm:spPr/>
    </dgm:pt>
    <dgm:pt modelId="{DA711E73-0CE6-484F-AEFB-D660EC58A7CB}" type="pres">
      <dgm:prSet presAssocID="{D0A1C7E7-5412-4B4F-8440-B75C03EB6FA8}" presName="childTextArrow" presStyleLbl="fgAccFollowNode1" presStyleIdx="3" presStyleCnt="9">
        <dgm:presLayoutVars>
          <dgm:bulletEnabled val="1"/>
        </dgm:presLayoutVars>
      </dgm:prSet>
      <dgm:spPr/>
    </dgm:pt>
    <dgm:pt modelId="{9C115662-6F57-4305-B716-B2AF7212AD96}" type="pres">
      <dgm:prSet presAssocID="{8A7CEE44-254D-47C6-805E-AB240ACAD1D5}" presName="childTextArrow" presStyleLbl="fgAccFollowNode1" presStyleIdx="4" presStyleCnt="9">
        <dgm:presLayoutVars>
          <dgm:bulletEnabled val="1"/>
        </dgm:presLayoutVars>
      </dgm:prSet>
      <dgm:spPr/>
    </dgm:pt>
    <dgm:pt modelId="{CB73056A-7F99-4D41-8BD1-A4C998934481}" type="pres">
      <dgm:prSet presAssocID="{B232172D-9EE5-45A2-A950-6B631C9A79DC}" presName="sp" presStyleCnt="0"/>
      <dgm:spPr/>
    </dgm:pt>
    <dgm:pt modelId="{F450F47A-6356-4983-AC94-A1DC4B019151}" type="pres">
      <dgm:prSet presAssocID="{615777E3-C903-44BA-AE25-ED05CCC3FC41}" presName="arrowAndChildren" presStyleCnt="0"/>
      <dgm:spPr/>
    </dgm:pt>
    <dgm:pt modelId="{31CCF439-36F7-4924-9790-CDC1860F78A8}" type="pres">
      <dgm:prSet presAssocID="{615777E3-C903-44BA-AE25-ED05CCC3FC41}" presName="parentTextArrow" presStyleLbl="node1" presStyleIdx="2" presStyleCnt="5"/>
      <dgm:spPr/>
    </dgm:pt>
    <dgm:pt modelId="{03CB5A6A-B7C3-44DE-B6EA-D16C385113D8}" type="pres">
      <dgm:prSet presAssocID="{615777E3-C903-44BA-AE25-ED05CCC3FC41}" presName="arrow" presStyleLbl="node1" presStyleIdx="3" presStyleCnt="5"/>
      <dgm:spPr/>
    </dgm:pt>
    <dgm:pt modelId="{74B9D11E-7168-4C65-BF8C-BA7CDD6270A2}" type="pres">
      <dgm:prSet presAssocID="{615777E3-C903-44BA-AE25-ED05CCC3FC41}" presName="descendantArrow" presStyleCnt="0"/>
      <dgm:spPr/>
    </dgm:pt>
    <dgm:pt modelId="{FF0C018E-C950-4C92-9EE6-060B28CD96B2}" type="pres">
      <dgm:prSet presAssocID="{42C78058-C9B3-4389-9F94-F2D3C6FA6D70}" presName="childTextArrow" presStyleLbl="fgAccFollowNode1" presStyleIdx="5" presStyleCnt="9">
        <dgm:presLayoutVars>
          <dgm:bulletEnabled val="1"/>
        </dgm:presLayoutVars>
      </dgm:prSet>
      <dgm:spPr/>
    </dgm:pt>
    <dgm:pt modelId="{7AC0150E-49BF-42FC-A012-7342630A8EEA}" type="pres">
      <dgm:prSet presAssocID="{F06FBCAE-ADC4-4588-A14D-4AA0C8041910}" presName="childTextArrow" presStyleLbl="fgAccFollowNode1" presStyleIdx="6" presStyleCnt="9">
        <dgm:presLayoutVars>
          <dgm:bulletEnabled val="1"/>
        </dgm:presLayoutVars>
      </dgm:prSet>
      <dgm:spPr/>
    </dgm:pt>
    <dgm:pt modelId="{558FC2C1-C765-4D9B-8606-9ED6C6B926B2}" type="pres">
      <dgm:prSet presAssocID="{E794F0BE-8C18-413F-9966-5431B17BC5EE}" presName="sp" presStyleCnt="0"/>
      <dgm:spPr/>
    </dgm:pt>
    <dgm:pt modelId="{7D70F92A-14E4-4995-ADE7-56A4A9F3A3EF}" type="pres">
      <dgm:prSet presAssocID="{CD17B460-5501-42B7-B4F5-C8ECEEE39FA7}" presName="arrowAndChildren" presStyleCnt="0"/>
      <dgm:spPr/>
    </dgm:pt>
    <dgm:pt modelId="{5D656068-E8A2-48C4-84B7-D09DCD7D3EBE}" type="pres">
      <dgm:prSet presAssocID="{CD17B460-5501-42B7-B4F5-C8ECEEE39FA7}" presName="parentTextArrow" presStyleLbl="node1" presStyleIdx="3" presStyleCnt="5"/>
      <dgm:spPr/>
    </dgm:pt>
    <dgm:pt modelId="{4816A6C9-0521-41CF-BB0B-EF0F56E38E00}" type="pres">
      <dgm:prSet presAssocID="{CD17B460-5501-42B7-B4F5-C8ECEEE39FA7}" presName="arrow" presStyleLbl="node1" presStyleIdx="4" presStyleCnt="5"/>
      <dgm:spPr/>
    </dgm:pt>
    <dgm:pt modelId="{957566DA-8CD7-43C3-9692-A8A940D476A5}" type="pres">
      <dgm:prSet presAssocID="{CD17B460-5501-42B7-B4F5-C8ECEEE39FA7}" presName="descendantArrow" presStyleCnt="0"/>
      <dgm:spPr/>
    </dgm:pt>
    <dgm:pt modelId="{BF20E7AD-A97D-44FA-9BB1-9DFF1D1C09CB}" type="pres">
      <dgm:prSet presAssocID="{BEB3AB80-0D7E-40C2-90A6-121BC0658E83}" presName="childTextArrow" presStyleLbl="fgAccFollowNode1" presStyleIdx="7" presStyleCnt="9">
        <dgm:presLayoutVars>
          <dgm:bulletEnabled val="1"/>
        </dgm:presLayoutVars>
      </dgm:prSet>
      <dgm:spPr/>
    </dgm:pt>
    <dgm:pt modelId="{E3D436A8-173C-4458-912C-45979D808E8E}" type="pres">
      <dgm:prSet presAssocID="{C68B280F-1AD4-4FAA-977F-893217C17ED3}" presName="childTextArrow" presStyleLbl="fgAccFollowNode1" presStyleIdx="8" presStyleCnt="9">
        <dgm:presLayoutVars>
          <dgm:bulletEnabled val="1"/>
        </dgm:presLayoutVars>
      </dgm:prSet>
      <dgm:spPr/>
    </dgm:pt>
  </dgm:ptLst>
  <dgm:cxnLst>
    <dgm:cxn modelId="{C4079C04-290E-4D83-8985-422AD6DE669C}" srcId="{E950463A-9144-4167-8C1F-449F288B9295}" destId="{B0AF25AA-0A69-4ED3-ABDD-FF8679D75984}" srcOrd="3" destOrd="0" parTransId="{5CE20761-8C7D-406A-915E-2227ADE19B3F}" sibTransId="{863225FC-909A-43E8-9F62-A43380C1AAE5}"/>
    <dgm:cxn modelId="{E6834A09-4F7C-41E9-83D3-F9FB9F869B43}" type="presOf" srcId="{F06FBCAE-ADC4-4588-A14D-4AA0C8041910}" destId="{7AC0150E-49BF-42FC-A012-7342630A8EEA}" srcOrd="0" destOrd="0" presId="urn:microsoft.com/office/officeart/2005/8/layout/process4"/>
    <dgm:cxn modelId="{C894A30C-7E99-4C53-BD81-A948E1401BBB}" type="presOf" srcId="{D0A1C7E7-5412-4B4F-8440-B75C03EB6FA8}" destId="{DA711E73-0CE6-484F-AEFB-D660EC58A7CB}" srcOrd="0" destOrd="0" presId="urn:microsoft.com/office/officeart/2005/8/layout/process4"/>
    <dgm:cxn modelId="{AAE61E1A-840E-4D8F-A03F-1C20E79CF9D6}" type="presOf" srcId="{CD17B460-5501-42B7-B4F5-C8ECEEE39FA7}" destId="{4816A6C9-0521-41CF-BB0B-EF0F56E38E00}" srcOrd="1" destOrd="0" presId="urn:microsoft.com/office/officeart/2005/8/layout/process4"/>
    <dgm:cxn modelId="{09295A1A-2F4A-4B61-BA9D-62EDF14671D4}" srcId="{615777E3-C903-44BA-AE25-ED05CCC3FC41}" destId="{42C78058-C9B3-4389-9F94-F2D3C6FA6D70}" srcOrd="0" destOrd="0" parTransId="{04C073BA-C15C-4EB9-B0B5-B166CC976C6B}" sibTransId="{E871A0DE-571F-434C-9972-54D3929C4673}"/>
    <dgm:cxn modelId="{DAC6982E-E4F9-4161-AEF8-FDD23F188B3B}" srcId="{7CDF5EC0-7B62-4F2C-9091-AC6B0B113E89}" destId="{D0A1C7E7-5412-4B4F-8440-B75C03EB6FA8}" srcOrd="0" destOrd="0" parTransId="{129B13BB-E8B4-4482-88EF-A9FEF40722CE}" sibTransId="{29C72C06-46B1-4EF2-AC13-49E85B19073E}"/>
    <dgm:cxn modelId="{E17AE42F-EDF4-4333-B464-4B47C8004662}" type="presOf" srcId="{B0AF25AA-0A69-4ED3-ABDD-FF8679D75984}" destId="{768D16F6-C184-4364-BC8E-A91EEB379F0E}" srcOrd="1" destOrd="0" presId="urn:microsoft.com/office/officeart/2005/8/layout/process4"/>
    <dgm:cxn modelId="{EA0F173B-EBB7-4175-934D-6194B553021D}" type="presOf" srcId="{BEB3AB80-0D7E-40C2-90A6-121BC0658E83}" destId="{BF20E7AD-A97D-44FA-9BB1-9DFF1D1C09CB}" srcOrd="0" destOrd="0" presId="urn:microsoft.com/office/officeart/2005/8/layout/process4"/>
    <dgm:cxn modelId="{9FE92D5F-0FAC-4A9B-A654-3194D233BC2D}" type="presOf" srcId="{C0A31F93-C9EB-4400-8338-7DB580E3C650}" destId="{19A40D10-9755-4A4D-9BA6-EC41B0CD89DC}" srcOrd="0" destOrd="0" presId="urn:microsoft.com/office/officeart/2005/8/layout/process4"/>
    <dgm:cxn modelId="{5E5D415F-0E68-431A-BBA5-FDC938981341}" type="presOf" srcId="{C68B280F-1AD4-4FAA-977F-893217C17ED3}" destId="{E3D436A8-173C-4458-912C-45979D808E8E}" srcOrd="0" destOrd="0" presId="urn:microsoft.com/office/officeart/2005/8/layout/process4"/>
    <dgm:cxn modelId="{1B41D05F-5AFB-40AB-B274-DB5BEC52D379}" type="presOf" srcId="{D4DB9551-83F8-4905-9F45-AE3103983EB1}" destId="{9819924F-EDDF-4788-8750-4DA017F4DDDF}" srcOrd="0" destOrd="0" presId="urn:microsoft.com/office/officeart/2005/8/layout/process4"/>
    <dgm:cxn modelId="{77110965-05BE-4DE3-BFFF-29C9DD5FEDF4}" type="presOf" srcId="{CBF95E39-0183-4422-ACA5-C2FF506F0887}" destId="{80377C54-540A-4FD2-86E3-7A2DEFAB883A}" srcOrd="1" destOrd="0" presId="urn:microsoft.com/office/officeart/2005/8/layout/process4"/>
    <dgm:cxn modelId="{5DABC168-7FB4-4B1B-9FE3-241FC2B9FD69}" type="presOf" srcId="{7CDF5EC0-7B62-4F2C-9091-AC6B0B113E89}" destId="{118F2122-3120-45D8-A8D0-B79EC88668C6}" srcOrd="0" destOrd="0" presId="urn:microsoft.com/office/officeart/2005/8/layout/process4"/>
    <dgm:cxn modelId="{3FEBB76D-1A3D-4330-940A-07DAED6EF8F4}" type="presOf" srcId="{E6557E7B-39EB-4E6D-A673-2EF9062113B4}" destId="{5A3824D2-2804-486F-AEE9-07681A15F3D0}" srcOrd="0" destOrd="0" presId="urn:microsoft.com/office/officeart/2005/8/layout/process4"/>
    <dgm:cxn modelId="{A82EDD72-1975-4565-882F-EFB70B784595}" srcId="{B0AF25AA-0A69-4ED3-ABDD-FF8679D75984}" destId="{C0A31F93-C9EB-4400-8338-7DB580E3C650}" srcOrd="0" destOrd="0" parTransId="{B91F6B0D-8171-4CB6-A0C8-D3A29A67A658}" sibTransId="{C4C0C3C0-B949-4998-B1F9-E135EAE70E69}"/>
    <dgm:cxn modelId="{79FA6155-2755-4A1C-A7AF-2595DBC05C25}" type="presOf" srcId="{615777E3-C903-44BA-AE25-ED05CCC3FC41}" destId="{03CB5A6A-B7C3-44DE-B6EA-D16C385113D8}" srcOrd="1" destOrd="0" presId="urn:microsoft.com/office/officeart/2005/8/layout/process4"/>
    <dgm:cxn modelId="{288FE259-5DA6-4E04-894B-36F2796268C5}" srcId="{CD17B460-5501-42B7-B4F5-C8ECEEE39FA7}" destId="{C68B280F-1AD4-4FAA-977F-893217C17ED3}" srcOrd="1" destOrd="0" parTransId="{9ABAFC3F-3152-4A0F-9E70-91B803C6EC77}" sibTransId="{06AD8DB2-9496-4D45-826A-45855C482E10}"/>
    <dgm:cxn modelId="{92916082-0564-46D7-A80B-1E9781841E8A}" srcId="{E950463A-9144-4167-8C1F-449F288B9295}" destId="{CD17B460-5501-42B7-B4F5-C8ECEEE39FA7}" srcOrd="0" destOrd="0" parTransId="{0538D129-052D-4B29-A648-02C3C2AD8EF0}" sibTransId="{E794F0BE-8C18-413F-9966-5431B17BC5EE}"/>
    <dgm:cxn modelId="{6A08BF93-1A11-405A-BEDA-9791B607C78B}" type="presOf" srcId="{CD17B460-5501-42B7-B4F5-C8ECEEE39FA7}" destId="{5D656068-E8A2-48C4-84B7-D09DCD7D3EBE}" srcOrd="0" destOrd="0" presId="urn:microsoft.com/office/officeart/2005/8/layout/process4"/>
    <dgm:cxn modelId="{3CA97C99-E8B7-4436-AA86-3CD2BA7478BE}" srcId="{7CDF5EC0-7B62-4F2C-9091-AC6B0B113E89}" destId="{8A7CEE44-254D-47C6-805E-AB240ACAD1D5}" srcOrd="1" destOrd="0" parTransId="{7D0C80C5-1122-461B-8730-EEF82AD3AA89}" sibTransId="{CB2A36D0-4EE7-428C-9D3B-8DE1539FE411}"/>
    <dgm:cxn modelId="{87438B9E-A87C-40D4-9380-3E245DC4B971}" srcId="{E950463A-9144-4167-8C1F-449F288B9295}" destId="{CBF95E39-0183-4422-ACA5-C2FF506F0887}" srcOrd="4" destOrd="0" parTransId="{E40A4405-63BE-4527-A244-B34F32D0A485}" sibTransId="{B718466D-5FDF-40FB-B517-06F5A219D8E5}"/>
    <dgm:cxn modelId="{DCDBDBA3-7CF8-47FB-A4C9-4F8C98433A7F}" type="presOf" srcId="{E950463A-9144-4167-8C1F-449F288B9295}" destId="{CFB460F1-292E-447C-851A-DCC88EA80B9F}" srcOrd="0" destOrd="0" presId="urn:microsoft.com/office/officeart/2005/8/layout/process4"/>
    <dgm:cxn modelId="{B7AF2BA5-A5AE-4C95-9080-22316C2CD97E}" type="presOf" srcId="{8A7CEE44-254D-47C6-805E-AB240ACAD1D5}" destId="{9C115662-6F57-4305-B716-B2AF7212AD96}" srcOrd="0" destOrd="0" presId="urn:microsoft.com/office/officeart/2005/8/layout/process4"/>
    <dgm:cxn modelId="{D6152DA9-2D38-4C69-B42F-2C0C5779182C}" srcId="{CD17B460-5501-42B7-B4F5-C8ECEEE39FA7}" destId="{BEB3AB80-0D7E-40C2-90A6-121BC0658E83}" srcOrd="0" destOrd="0" parTransId="{BA5E5E2D-98E4-474D-9FEB-D9D62996B6D2}" sibTransId="{EA846839-20F7-4310-BE47-5750D95F3FCA}"/>
    <dgm:cxn modelId="{4771AEB8-453F-45E8-AAA7-5A47555064B5}" type="presOf" srcId="{615777E3-C903-44BA-AE25-ED05CCC3FC41}" destId="{31CCF439-36F7-4924-9790-CDC1860F78A8}" srcOrd="0" destOrd="0" presId="urn:microsoft.com/office/officeart/2005/8/layout/process4"/>
    <dgm:cxn modelId="{A2FA8DBD-D256-45D5-9684-025912E7F52D}" srcId="{E950463A-9144-4167-8C1F-449F288B9295}" destId="{7CDF5EC0-7B62-4F2C-9091-AC6B0B113E89}" srcOrd="2" destOrd="0" parTransId="{FD04D0AD-BA48-4DDD-9BBA-7F6402B4D1B0}" sibTransId="{D272755E-9291-4078-9C00-8AF1229BFA8C}"/>
    <dgm:cxn modelId="{83C4BEC0-D413-4411-B4A0-31FD7D54B165}" type="presOf" srcId="{CBF95E39-0183-4422-ACA5-C2FF506F0887}" destId="{F713A239-242B-4F3A-A1C8-38FE95C00B28}" srcOrd="0" destOrd="0" presId="urn:microsoft.com/office/officeart/2005/8/layout/process4"/>
    <dgm:cxn modelId="{535D3CC7-D367-4578-82A8-DB2ABBE6ECDB}" type="presOf" srcId="{42C78058-C9B3-4389-9F94-F2D3C6FA6D70}" destId="{FF0C018E-C950-4C92-9EE6-060B28CD96B2}" srcOrd="0" destOrd="0" presId="urn:microsoft.com/office/officeart/2005/8/layout/process4"/>
    <dgm:cxn modelId="{2D8B85DA-EAD7-46FE-BD56-458EE965F603}" srcId="{B0AF25AA-0A69-4ED3-ABDD-FF8679D75984}" destId="{D4DB9551-83F8-4905-9F45-AE3103983EB1}" srcOrd="1" destOrd="0" parTransId="{C05E9760-6098-444A-A6D2-F462D42C66CA}" sibTransId="{1DF9F305-0F94-41ED-941B-AE5DD7C9B954}"/>
    <dgm:cxn modelId="{C772E4DF-F80E-4C7B-8EE1-9180BC138736}" srcId="{615777E3-C903-44BA-AE25-ED05CCC3FC41}" destId="{F06FBCAE-ADC4-4588-A14D-4AA0C8041910}" srcOrd="1" destOrd="0" parTransId="{E4232E97-06EB-4AC0-83B5-F759FE1AF8A0}" sibTransId="{7F9A66B2-6D43-42C5-A2CC-F431836F7D19}"/>
    <dgm:cxn modelId="{5A5552E8-A2D2-48D9-9E75-1D00AC95EAB6}" type="presOf" srcId="{B0AF25AA-0A69-4ED3-ABDD-FF8679D75984}" destId="{190D27B0-9236-4A3D-839B-F8DE8606BC71}" srcOrd="0" destOrd="0" presId="urn:microsoft.com/office/officeart/2005/8/layout/process4"/>
    <dgm:cxn modelId="{1A2D77E9-F539-4D0D-92E1-661E1936A073}" type="presOf" srcId="{7CDF5EC0-7B62-4F2C-9091-AC6B0B113E89}" destId="{F8D5F341-0771-44ED-B504-D16F65AE6F8D}" srcOrd="1" destOrd="0" presId="urn:microsoft.com/office/officeart/2005/8/layout/process4"/>
    <dgm:cxn modelId="{0FCB73EF-18E8-41B8-85C8-D3EFB9A26617}" srcId="{CBF95E39-0183-4422-ACA5-C2FF506F0887}" destId="{E6557E7B-39EB-4E6D-A673-2EF9062113B4}" srcOrd="0" destOrd="0" parTransId="{DCC471A4-9357-4D8E-955C-A85EE1463DC1}" sibTransId="{3D25A182-406A-42ED-A3DC-AB535BB26028}"/>
    <dgm:cxn modelId="{656975F2-622A-4A5D-88A0-422EA04DA022}" srcId="{E950463A-9144-4167-8C1F-449F288B9295}" destId="{615777E3-C903-44BA-AE25-ED05CCC3FC41}" srcOrd="1" destOrd="0" parTransId="{BA19A911-A21C-48D1-BD95-90846C70A135}" sibTransId="{B232172D-9EE5-45A2-A950-6B631C9A79DC}"/>
    <dgm:cxn modelId="{1BAD4F2E-DDFD-4B3E-BEFC-28A7D9851D8F}" type="presParOf" srcId="{CFB460F1-292E-447C-851A-DCC88EA80B9F}" destId="{8707531F-6B38-4386-B8F6-17F36A1092FF}" srcOrd="0" destOrd="0" presId="urn:microsoft.com/office/officeart/2005/8/layout/process4"/>
    <dgm:cxn modelId="{BD3303F5-41D4-427F-9ED1-FF535ECE0FE4}" type="presParOf" srcId="{8707531F-6B38-4386-B8F6-17F36A1092FF}" destId="{F713A239-242B-4F3A-A1C8-38FE95C00B28}" srcOrd="0" destOrd="0" presId="urn:microsoft.com/office/officeart/2005/8/layout/process4"/>
    <dgm:cxn modelId="{5D0A1166-0F0E-4D58-8548-8C1676035E8E}" type="presParOf" srcId="{8707531F-6B38-4386-B8F6-17F36A1092FF}" destId="{80377C54-540A-4FD2-86E3-7A2DEFAB883A}" srcOrd="1" destOrd="0" presId="urn:microsoft.com/office/officeart/2005/8/layout/process4"/>
    <dgm:cxn modelId="{9F6A7161-0A02-4CC8-8C51-67C89C21335A}" type="presParOf" srcId="{8707531F-6B38-4386-B8F6-17F36A1092FF}" destId="{AA0A421E-8BCD-4D11-86C3-3CBF294173DB}" srcOrd="2" destOrd="0" presId="urn:microsoft.com/office/officeart/2005/8/layout/process4"/>
    <dgm:cxn modelId="{5CA024A7-599D-425A-B12A-577BE9A8FF89}" type="presParOf" srcId="{AA0A421E-8BCD-4D11-86C3-3CBF294173DB}" destId="{5A3824D2-2804-486F-AEE9-07681A15F3D0}" srcOrd="0" destOrd="0" presId="urn:microsoft.com/office/officeart/2005/8/layout/process4"/>
    <dgm:cxn modelId="{A72186C3-01C0-4788-ACE8-ED9264CA4D2F}" type="presParOf" srcId="{CFB460F1-292E-447C-851A-DCC88EA80B9F}" destId="{C47B051C-C4E1-4225-AEC0-A827418A3389}" srcOrd="1" destOrd="0" presId="urn:microsoft.com/office/officeart/2005/8/layout/process4"/>
    <dgm:cxn modelId="{2AF2BD7D-8F78-4320-AADE-28CC9F7E7886}" type="presParOf" srcId="{CFB460F1-292E-447C-851A-DCC88EA80B9F}" destId="{AD700866-412F-46F2-8C8D-2E2704135923}" srcOrd="2" destOrd="0" presId="urn:microsoft.com/office/officeart/2005/8/layout/process4"/>
    <dgm:cxn modelId="{846D8F78-8A58-41EA-BB08-AE64A0181E10}" type="presParOf" srcId="{AD700866-412F-46F2-8C8D-2E2704135923}" destId="{190D27B0-9236-4A3D-839B-F8DE8606BC71}" srcOrd="0" destOrd="0" presId="urn:microsoft.com/office/officeart/2005/8/layout/process4"/>
    <dgm:cxn modelId="{C50AEA82-EDC9-480E-885C-88BAB9F435E9}" type="presParOf" srcId="{AD700866-412F-46F2-8C8D-2E2704135923}" destId="{768D16F6-C184-4364-BC8E-A91EEB379F0E}" srcOrd="1" destOrd="0" presId="urn:microsoft.com/office/officeart/2005/8/layout/process4"/>
    <dgm:cxn modelId="{9DD6F200-0C9D-4A50-80AB-E37A120E2F96}" type="presParOf" srcId="{AD700866-412F-46F2-8C8D-2E2704135923}" destId="{C8533FC9-0C7F-4052-BB5C-A261F8B28216}" srcOrd="2" destOrd="0" presId="urn:microsoft.com/office/officeart/2005/8/layout/process4"/>
    <dgm:cxn modelId="{24EA892A-058B-4280-B5E3-286CE8A2C920}" type="presParOf" srcId="{C8533FC9-0C7F-4052-BB5C-A261F8B28216}" destId="{19A40D10-9755-4A4D-9BA6-EC41B0CD89DC}" srcOrd="0" destOrd="0" presId="urn:microsoft.com/office/officeart/2005/8/layout/process4"/>
    <dgm:cxn modelId="{801256F2-7939-41B2-8865-402384BB8454}" type="presParOf" srcId="{C8533FC9-0C7F-4052-BB5C-A261F8B28216}" destId="{9819924F-EDDF-4788-8750-4DA017F4DDDF}" srcOrd="1" destOrd="0" presId="urn:microsoft.com/office/officeart/2005/8/layout/process4"/>
    <dgm:cxn modelId="{D7A61249-740B-4145-A895-0E871AB38F29}" type="presParOf" srcId="{CFB460F1-292E-447C-851A-DCC88EA80B9F}" destId="{737C0745-1122-43F2-AEB5-034869DA41B7}" srcOrd="3" destOrd="0" presId="urn:microsoft.com/office/officeart/2005/8/layout/process4"/>
    <dgm:cxn modelId="{D4058545-B274-43F8-87E6-B08912223D69}" type="presParOf" srcId="{CFB460F1-292E-447C-851A-DCC88EA80B9F}" destId="{8390E892-4E00-4D56-ABD5-6932D954172A}" srcOrd="4" destOrd="0" presId="urn:microsoft.com/office/officeart/2005/8/layout/process4"/>
    <dgm:cxn modelId="{503BE483-3C11-4C18-A259-3F9C249B6D41}" type="presParOf" srcId="{8390E892-4E00-4D56-ABD5-6932D954172A}" destId="{118F2122-3120-45D8-A8D0-B79EC88668C6}" srcOrd="0" destOrd="0" presId="urn:microsoft.com/office/officeart/2005/8/layout/process4"/>
    <dgm:cxn modelId="{99AE911E-FA08-4A0D-AB5E-71FE2018F7E3}" type="presParOf" srcId="{8390E892-4E00-4D56-ABD5-6932D954172A}" destId="{F8D5F341-0771-44ED-B504-D16F65AE6F8D}" srcOrd="1" destOrd="0" presId="urn:microsoft.com/office/officeart/2005/8/layout/process4"/>
    <dgm:cxn modelId="{4FD35503-B778-4D98-AE24-9D0285C70DC7}" type="presParOf" srcId="{8390E892-4E00-4D56-ABD5-6932D954172A}" destId="{D8419E65-4772-4023-AD70-72E071E38A8E}" srcOrd="2" destOrd="0" presId="urn:microsoft.com/office/officeart/2005/8/layout/process4"/>
    <dgm:cxn modelId="{76E8F84E-6BBE-4606-B0A0-14A60B258706}" type="presParOf" srcId="{D8419E65-4772-4023-AD70-72E071E38A8E}" destId="{DA711E73-0CE6-484F-AEFB-D660EC58A7CB}" srcOrd="0" destOrd="0" presId="urn:microsoft.com/office/officeart/2005/8/layout/process4"/>
    <dgm:cxn modelId="{EF9DCDEF-7B4E-4D7A-869E-4DF6C56EBF9F}" type="presParOf" srcId="{D8419E65-4772-4023-AD70-72E071E38A8E}" destId="{9C115662-6F57-4305-B716-B2AF7212AD96}" srcOrd="1" destOrd="0" presId="urn:microsoft.com/office/officeart/2005/8/layout/process4"/>
    <dgm:cxn modelId="{B23EEF0C-65C6-4607-AFD1-46190E720E37}" type="presParOf" srcId="{CFB460F1-292E-447C-851A-DCC88EA80B9F}" destId="{CB73056A-7F99-4D41-8BD1-A4C998934481}" srcOrd="5" destOrd="0" presId="urn:microsoft.com/office/officeart/2005/8/layout/process4"/>
    <dgm:cxn modelId="{38B30C76-341B-4089-A3AB-AFFFAFE32369}" type="presParOf" srcId="{CFB460F1-292E-447C-851A-DCC88EA80B9F}" destId="{F450F47A-6356-4983-AC94-A1DC4B019151}" srcOrd="6" destOrd="0" presId="urn:microsoft.com/office/officeart/2005/8/layout/process4"/>
    <dgm:cxn modelId="{B3475CCD-D9EF-4AC4-9A56-4CC584CB2880}" type="presParOf" srcId="{F450F47A-6356-4983-AC94-A1DC4B019151}" destId="{31CCF439-36F7-4924-9790-CDC1860F78A8}" srcOrd="0" destOrd="0" presId="urn:microsoft.com/office/officeart/2005/8/layout/process4"/>
    <dgm:cxn modelId="{2D20F141-547B-4EC0-BCEB-A6F2C5B40B5C}" type="presParOf" srcId="{F450F47A-6356-4983-AC94-A1DC4B019151}" destId="{03CB5A6A-B7C3-44DE-B6EA-D16C385113D8}" srcOrd="1" destOrd="0" presId="urn:microsoft.com/office/officeart/2005/8/layout/process4"/>
    <dgm:cxn modelId="{F0D39BCE-1A0A-41C8-A40D-54EC7D89B759}" type="presParOf" srcId="{F450F47A-6356-4983-AC94-A1DC4B019151}" destId="{74B9D11E-7168-4C65-BF8C-BA7CDD6270A2}" srcOrd="2" destOrd="0" presId="urn:microsoft.com/office/officeart/2005/8/layout/process4"/>
    <dgm:cxn modelId="{A96216DD-5708-4167-9DB6-02CA9B56F1A2}" type="presParOf" srcId="{74B9D11E-7168-4C65-BF8C-BA7CDD6270A2}" destId="{FF0C018E-C950-4C92-9EE6-060B28CD96B2}" srcOrd="0" destOrd="0" presId="urn:microsoft.com/office/officeart/2005/8/layout/process4"/>
    <dgm:cxn modelId="{3FA649D1-0569-483C-9082-1BD535A07094}" type="presParOf" srcId="{74B9D11E-7168-4C65-BF8C-BA7CDD6270A2}" destId="{7AC0150E-49BF-42FC-A012-7342630A8EEA}" srcOrd="1" destOrd="0" presId="urn:microsoft.com/office/officeart/2005/8/layout/process4"/>
    <dgm:cxn modelId="{D699CCFE-3268-4788-B6FC-12F977FC421E}" type="presParOf" srcId="{CFB460F1-292E-447C-851A-DCC88EA80B9F}" destId="{558FC2C1-C765-4D9B-8606-9ED6C6B926B2}" srcOrd="7" destOrd="0" presId="urn:microsoft.com/office/officeart/2005/8/layout/process4"/>
    <dgm:cxn modelId="{947651E5-4470-4282-A841-E760305A3283}" type="presParOf" srcId="{CFB460F1-292E-447C-851A-DCC88EA80B9F}" destId="{7D70F92A-14E4-4995-ADE7-56A4A9F3A3EF}" srcOrd="8" destOrd="0" presId="urn:microsoft.com/office/officeart/2005/8/layout/process4"/>
    <dgm:cxn modelId="{D38B01BE-A317-4D7E-B135-11D226F1668A}" type="presParOf" srcId="{7D70F92A-14E4-4995-ADE7-56A4A9F3A3EF}" destId="{5D656068-E8A2-48C4-84B7-D09DCD7D3EBE}" srcOrd="0" destOrd="0" presId="urn:microsoft.com/office/officeart/2005/8/layout/process4"/>
    <dgm:cxn modelId="{98E734F1-D50D-441A-AA51-B9A1D7F952D4}" type="presParOf" srcId="{7D70F92A-14E4-4995-ADE7-56A4A9F3A3EF}" destId="{4816A6C9-0521-41CF-BB0B-EF0F56E38E00}" srcOrd="1" destOrd="0" presId="urn:microsoft.com/office/officeart/2005/8/layout/process4"/>
    <dgm:cxn modelId="{331E70F8-0FE3-4C37-8F84-D40E1DF15A03}" type="presParOf" srcId="{7D70F92A-14E4-4995-ADE7-56A4A9F3A3EF}" destId="{957566DA-8CD7-43C3-9692-A8A940D476A5}" srcOrd="2" destOrd="0" presId="urn:microsoft.com/office/officeart/2005/8/layout/process4"/>
    <dgm:cxn modelId="{00A0C4D8-069D-4BBA-A9DB-3D5891904D83}" type="presParOf" srcId="{957566DA-8CD7-43C3-9692-A8A940D476A5}" destId="{BF20E7AD-A97D-44FA-9BB1-9DFF1D1C09CB}" srcOrd="0" destOrd="0" presId="urn:microsoft.com/office/officeart/2005/8/layout/process4"/>
    <dgm:cxn modelId="{0520B309-CF77-445B-8BEC-6791A0BE36DD}" type="presParOf" srcId="{957566DA-8CD7-43C3-9692-A8A940D476A5}" destId="{E3D436A8-173C-4458-912C-45979D808E8E}" srcOrd="1"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F103EA-1A58-4C74-9059-FA22935799A1}" type="doc">
      <dgm:prSet loTypeId="urn:microsoft.com/office/officeart/2018/5/layout/IconCircleLabelList" loCatId="icon" qsTypeId="urn:microsoft.com/office/officeart/2005/8/quickstyle/simple1" qsCatId="simple" csTypeId="urn:microsoft.com/office/officeart/2005/8/colors/colorful3" csCatId="colorful" phldr="1"/>
      <dgm:spPr/>
      <dgm:t>
        <a:bodyPr/>
        <a:lstStyle/>
        <a:p>
          <a:endParaRPr lang="en-US"/>
        </a:p>
      </dgm:t>
    </dgm:pt>
    <dgm:pt modelId="{A8306E70-45CC-4175-8451-AF64D75AB182}">
      <dgm:prSet custT="1"/>
      <dgm:spPr/>
      <dgm:t>
        <a:bodyPr/>
        <a:lstStyle/>
        <a:p>
          <a:pPr>
            <a:lnSpc>
              <a:spcPct val="100000"/>
            </a:lnSpc>
            <a:defRPr cap="all"/>
          </a:pPr>
          <a:r>
            <a:rPr lang="en-US" sz="900" dirty="0"/>
            <a:t>C is Committed to customers: Creating an environment that focuses on serving customers—both internal and external—at the highest level.</a:t>
          </a:r>
        </a:p>
      </dgm:t>
    </dgm:pt>
    <dgm:pt modelId="{471F3E5C-67A1-4ACD-B8CB-90A9011CEE6C}" type="parTrans" cxnId="{458C0850-46B6-4053-A7DF-7A216C93C7DB}">
      <dgm:prSet/>
      <dgm:spPr/>
      <dgm:t>
        <a:bodyPr/>
        <a:lstStyle/>
        <a:p>
          <a:endParaRPr lang="en-US" sz="1200"/>
        </a:p>
      </dgm:t>
    </dgm:pt>
    <dgm:pt modelId="{8306A392-D3FA-48EF-8D57-85516F26EC53}" type="sibTrans" cxnId="{458C0850-46B6-4053-A7DF-7A216C93C7DB}">
      <dgm:prSet/>
      <dgm:spPr/>
      <dgm:t>
        <a:bodyPr/>
        <a:lstStyle/>
        <a:p>
          <a:endParaRPr lang="en-US" sz="1200"/>
        </a:p>
      </dgm:t>
    </dgm:pt>
    <dgm:pt modelId="{0E304B57-B65F-48F4-9419-6BBD9BAD690F}">
      <dgm:prSet custT="1"/>
      <dgm:spPr/>
      <dgm:t>
        <a:bodyPr/>
        <a:lstStyle/>
        <a:p>
          <a:pPr>
            <a:lnSpc>
              <a:spcPct val="100000"/>
            </a:lnSpc>
            <a:defRPr cap="all"/>
          </a:pPr>
          <a:r>
            <a:rPr lang="en-US" sz="900" dirty="0"/>
            <a:t>A is Attentiveness: Listening in a way that allows you to know your customers and their preferences.</a:t>
          </a:r>
        </a:p>
      </dgm:t>
    </dgm:pt>
    <dgm:pt modelId="{75E4C76E-626E-48D8-BCDB-743E965BDA1A}" type="parTrans" cxnId="{92971E1A-9D47-416F-B8E2-4AE3FBE70DAC}">
      <dgm:prSet/>
      <dgm:spPr/>
      <dgm:t>
        <a:bodyPr/>
        <a:lstStyle/>
        <a:p>
          <a:endParaRPr lang="en-US" sz="1200"/>
        </a:p>
      </dgm:t>
    </dgm:pt>
    <dgm:pt modelId="{D569C117-DD6E-485D-9302-D54233E29527}" type="sibTrans" cxnId="{92971E1A-9D47-416F-B8E2-4AE3FBE70DAC}">
      <dgm:prSet/>
      <dgm:spPr/>
      <dgm:t>
        <a:bodyPr/>
        <a:lstStyle/>
        <a:p>
          <a:endParaRPr lang="en-US" sz="1200"/>
        </a:p>
      </dgm:t>
    </dgm:pt>
    <dgm:pt modelId="{D047057F-8F6A-4D7D-B1DE-6CE55E4945D9}">
      <dgm:prSet custT="1"/>
      <dgm:spPr/>
      <dgm:t>
        <a:bodyPr/>
        <a:lstStyle/>
        <a:p>
          <a:pPr>
            <a:lnSpc>
              <a:spcPct val="100000"/>
            </a:lnSpc>
            <a:defRPr cap="all"/>
          </a:pPr>
          <a:r>
            <a:rPr lang="en-US" sz="900" dirty="0"/>
            <a:t>R is Responsiveness: Demonstrating a genuine willingness to serve others by paying attention to and acting on their needs.</a:t>
          </a:r>
        </a:p>
      </dgm:t>
    </dgm:pt>
    <dgm:pt modelId="{E8681132-E252-4BB3-9F41-65093DB9DA7D}" type="parTrans" cxnId="{3B1D2E42-EEBA-4657-B977-2E7EFAB1BCE7}">
      <dgm:prSet/>
      <dgm:spPr/>
      <dgm:t>
        <a:bodyPr/>
        <a:lstStyle/>
        <a:p>
          <a:endParaRPr lang="en-US" sz="1200"/>
        </a:p>
      </dgm:t>
    </dgm:pt>
    <dgm:pt modelId="{1B542F56-2DF4-442B-9258-35972643F1D4}" type="sibTrans" cxnId="{3B1D2E42-EEBA-4657-B977-2E7EFAB1BCE7}">
      <dgm:prSet/>
      <dgm:spPr/>
      <dgm:t>
        <a:bodyPr/>
        <a:lstStyle/>
        <a:p>
          <a:endParaRPr lang="en-US" sz="1200"/>
        </a:p>
      </dgm:t>
    </dgm:pt>
    <dgm:pt modelId="{3182354B-AB98-44BE-836D-9ABA8B313037}">
      <dgm:prSet custT="1"/>
      <dgm:spPr/>
      <dgm:t>
        <a:bodyPr/>
        <a:lstStyle/>
        <a:p>
          <a:pPr>
            <a:lnSpc>
              <a:spcPct val="100000"/>
            </a:lnSpc>
            <a:defRPr cap="all"/>
          </a:pPr>
          <a:r>
            <a:rPr lang="en-US" sz="900" dirty="0"/>
            <a:t>E is Empowerment: Sharing information and tools to help people meet customer needs or exceed customer expectations.</a:t>
          </a:r>
        </a:p>
      </dgm:t>
    </dgm:pt>
    <dgm:pt modelId="{3328F315-AF80-404F-B3AE-18CEA6F8BDB8}" type="parTrans" cxnId="{3D41DEAF-6ABD-41EA-8BE2-397550A97298}">
      <dgm:prSet/>
      <dgm:spPr/>
      <dgm:t>
        <a:bodyPr/>
        <a:lstStyle/>
        <a:p>
          <a:endParaRPr lang="en-US" sz="1200"/>
        </a:p>
      </dgm:t>
    </dgm:pt>
    <dgm:pt modelId="{9777F7C0-4960-47B4-A469-4DF1815039A5}" type="sibTrans" cxnId="{3D41DEAF-6ABD-41EA-8BE2-397550A97298}">
      <dgm:prSet/>
      <dgm:spPr/>
      <dgm:t>
        <a:bodyPr/>
        <a:lstStyle/>
        <a:p>
          <a:endParaRPr lang="en-US" sz="1200"/>
        </a:p>
      </dgm:t>
    </dgm:pt>
    <dgm:pt modelId="{2E798BD0-F330-4027-98A1-8F189CC895D5}" type="pres">
      <dgm:prSet presAssocID="{09F103EA-1A58-4C74-9059-FA22935799A1}" presName="root" presStyleCnt="0">
        <dgm:presLayoutVars>
          <dgm:dir/>
          <dgm:resizeHandles val="exact"/>
        </dgm:presLayoutVars>
      </dgm:prSet>
      <dgm:spPr/>
    </dgm:pt>
    <dgm:pt modelId="{B7361D10-A82B-426E-865D-8B8C006FC996}" type="pres">
      <dgm:prSet presAssocID="{A8306E70-45CC-4175-8451-AF64D75AB182}" presName="compNode" presStyleCnt="0"/>
      <dgm:spPr/>
    </dgm:pt>
    <dgm:pt modelId="{87D7F795-F538-484C-9CF8-B2667CBFDDA9}" type="pres">
      <dgm:prSet presAssocID="{A8306E70-45CC-4175-8451-AF64D75AB182}" presName="iconBgRect" presStyleLbl="bgShp" presStyleIdx="0" presStyleCnt="4"/>
      <dgm:spPr/>
    </dgm:pt>
    <dgm:pt modelId="{0371F978-70FF-4E10-B4F6-90D0DE00CE01}" type="pres">
      <dgm:prSet presAssocID="{A8306E70-45CC-4175-8451-AF64D75AB18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463191D0-DF4D-43C7-8026-D73F2FF06626}" type="pres">
      <dgm:prSet presAssocID="{A8306E70-45CC-4175-8451-AF64D75AB182}" presName="spaceRect" presStyleCnt="0"/>
      <dgm:spPr/>
    </dgm:pt>
    <dgm:pt modelId="{B905AFD5-0DD7-4CE8-A808-8A065FD5D9F9}" type="pres">
      <dgm:prSet presAssocID="{A8306E70-45CC-4175-8451-AF64D75AB182}" presName="textRect" presStyleLbl="revTx" presStyleIdx="0" presStyleCnt="4">
        <dgm:presLayoutVars>
          <dgm:chMax val="1"/>
          <dgm:chPref val="1"/>
        </dgm:presLayoutVars>
      </dgm:prSet>
      <dgm:spPr/>
    </dgm:pt>
    <dgm:pt modelId="{77838E29-2453-41B2-ADE1-8FF33233D7D2}" type="pres">
      <dgm:prSet presAssocID="{8306A392-D3FA-48EF-8D57-85516F26EC53}" presName="sibTrans" presStyleCnt="0"/>
      <dgm:spPr/>
    </dgm:pt>
    <dgm:pt modelId="{F220B823-6995-4299-9D9B-196B00AC64D5}" type="pres">
      <dgm:prSet presAssocID="{0E304B57-B65F-48F4-9419-6BBD9BAD690F}" presName="compNode" presStyleCnt="0"/>
      <dgm:spPr/>
    </dgm:pt>
    <dgm:pt modelId="{F943AE0C-2118-404C-BEEA-EBA6597E7B04}" type="pres">
      <dgm:prSet presAssocID="{0E304B57-B65F-48F4-9419-6BBD9BAD690F}" presName="iconBgRect" presStyleLbl="bgShp" presStyleIdx="1" presStyleCnt="4"/>
      <dgm:spPr/>
    </dgm:pt>
    <dgm:pt modelId="{515F1460-EAA7-4D44-BDE6-C60ECE1E01F8}" type="pres">
      <dgm:prSet presAssocID="{0E304B57-B65F-48F4-9419-6BBD9BAD69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
        </a:ext>
      </dgm:extLst>
    </dgm:pt>
    <dgm:pt modelId="{242086EA-D39D-4DFF-8947-263A9D62B136}" type="pres">
      <dgm:prSet presAssocID="{0E304B57-B65F-48F4-9419-6BBD9BAD690F}" presName="spaceRect" presStyleCnt="0"/>
      <dgm:spPr/>
    </dgm:pt>
    <dgm:pt modelId="{CBEAEFA0-6E30-4B77-8100-E90AE582E8CE}" type="pres">
      <dgm:prSet presAssocID="{0E304B57-B65F-48F4-9419-6BBD9BAD690F}" presName="textRect" presStyleLbl="revTx" presStyleIdx="1" presStyleCnt="4">
        <dgm:presLayoutVars>
          <dgm:chMax val="1"/>
          <dgm:chPref val="1"/>
        </dgm:presLayoutVars>
      </dgm:prSet>
      <dgm:spPr/>
    </dgm:pt>
    <dgm:pt modelId="{796954ED-8D36-4328-9D70-C5A3B99E3F44}" type="pres">
      <dgm:prSet presAssocID="{D569C117-DD6E-485D-9302-D54233E29527}" presName="sibTrans" presStyleCnt="0"/>
      <dgm:spPr/>
    </dgm:pt>
    <dgm:pt modelId="{E1BFBFCF-C7B8-44F8-9C35-BDED0932128C}" type="pres">
      <dgm:prSet presAssocID="{D047057F-8F6A-4D7D-B1DE-6CE55E4945D9}" presName="compNode" presStyleCnt="0"/>
      <dgm:spPr/>
    </dgm:pt>
    <dgm:pt modelId="{81C27587-FE96-4727-865C-6E989ABA2881}" type="pres">
      <dgm:prSet presAssocID="{D047057F-8F6A-4D7D-B1DE-6CE55E4945D9}" presName="iconBgRect" presStyleLbl="bgShp" presStyleIdx="2" presStyleCnt="4"/>
      <dgm:spPr/>
    </dgm:pt>
    <dgm:pt modelId="{0EBECCF9-7090-4AFD-8FAF-531138547B74}" type="pres">
      <dgm:prSet presAssocID="{D047057F-8F6A-4D7D-B1DE-6CE55E4945D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fused Person"/>
        </a:ext>
      </dgm:extLst>
    </dgm:pt>
    <dgm:pt modelId="{FB18FCB6-D478-406D-9D17-7AF824B889C1}" type="pres">
      <dgm:prSet presAssocID="{D047057F-8F6A-4D7D-B1DE-6CE55E4945D9}" presName="spaceRect" presStyleCnt="0"/>
      <dgm:spPr/>
    </dgm:pt>
    <dgm:pt modelId="{46C7A36F-7146-4D32-AFA8-31CDF303439B}" type="pres">
      <dgm:prSet presAssocID="{D047057F-8F6A-4D7D-B1DE-6CE55E4945D9}" presName="textRect" presStyleLbl="revTx" presStyleIdx="2" presStyleCnt="4">
        <dgm:presLayoutVars>
          <dgm:chMax val="1"/>
          <dgm:chPref val="1"/>
        </dgm:presLayoutVars>
      </dgm:prSet>
      <dgm:spPr/>
    </dgm:pt>
    <dgm:pt modelId="{7AE95748-975E-4A73-BBF5-2868D0B192DA}" type="pres">
      <dgm:prSet presAssocID="{1B542F56-2DF4-442B-9258-35972643F1D4}" presName="sibTrans" presStyleCnt="0"/>
      <dgm:spPr/>
    </dgm:pt>
    <dgm:pt modelId="{A15EA394-24EB-4C59-A05B-BDEB7B27FD29}" type="pres">
      <dgm:prSet presAssocID="{3182354B-AB98-44BE-836D-9ABA8B313037}" presName="compNode" presStyleCnt="0"/>
      <dgm:spPr/>
    </dgm:pt>
    <dgm:pt modelId="{A29D009F-CAE2-490D-B162-87FC682315AF}" type="pres">
      <dgm:prSet presAssocID="{3182354B-AB98-44BE-836D-9ABA8B313037}" presName="iconBgRect" presStyleLbl="bgShp" presStyleIdx="3" presStyleCnt="4"/>
      <dgm:spPr/>
    </dgm:pt>
    <dgm:pt modelId="{3719451F-A0DC-4ACC-8E45-8DD2292E8E73}" type="pres">
      <dgm:prSet presAssocID="{3182354B-AB98-44BE-836D-9ABA8B3130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hare With Person"/>
        </a:ext>
      </dgm:extLst>
    </dgm:pt>
    <dgm:pt modelId="{601AEF6A-0B3C-4128-819D-BDCE564A561D}" type="pres">
      <dgm:prSet presAssocID="{3182354B-AB98-44BE-836D-9ABA8B313037}" presName="spaceRect" presStyleCnt="0"/>
      <dgm:spPr/>
    </dgm:pt>
    <dgm:pt modelId="{FE078BEE-3430-4AF2-A5CF-1262C149AF34}" type="pres">
      <dgm:prSet presAssocID="{3182354B-AB98-44BE-836D-9ABA8B313037}" presName="textRect" presStyleLbl="revTx" presStyleIdx="3" presStyleCnt="4">
        <dgm:presLayoutVars>
          <dgm:chMax val="1"/>
          <dgm:chPref val="1"/>
        </dgm:presLayoutVars>
      </dgm:prSet>
      <dgm:spPr/>
    </dgm:pt>
  </dgm:ptLst>
  <dgm:cxnLst>
    <dgm:cxn modelId="{92971E1A-9D47-416F-B8E2-4AE3FBE70DAC}" srcId="{09F103EA-1A58-4C74-9059-FA22935799A1}" destId="{0E304B57-B65F-48F4-9419-6BBD9BAD690F}" srcOrd="1" destOrd="0" parTransId="{75E4C76E-626E-48D8-BCDB-743E965BDA1A}" sibTransId="{D569C117-DD6E-485D-9302-D54233E29527}"/>
    <dgm:cxn modelId="{29628627-6A92-4147-A5C2-F76CF41F2372}" type="presOf" srcId="{0E304B57-B65F-48F4-9419-6BBD9BAD690F}" destId="{CBEAEFA0-6E30-4B77-8100-E90AE582E8CE}" srcOrd="0" destOrd="0" presId="urn:microsoft.com/office/officeart/2018/5/layout/IconCircleLabelList"/>
    <dgm:cxn modelId="{3B1D2E42-EEBA-4657-B977-2E7EFAB1BCE7}" srcId="{09F103EA-1A58-4C74-9059-FA22935799A1}" destId="{D047057F-8F6A-4D7D-B1DE-6CE55E4945D9}" srcOrd="2" destOrd="0" parTransId="{E8681132-E252-4BB3-9F41-65093DB9DA7D}" sibTransId="{1B542F56-2DF4-442B-9258-35972643F1D4}"/>
    <dgm:cxn modelId="{458C0850-46B6-4053-A7DF-7A216C93C7DB}" srcId="{09F103EA-1A58-4C74-9059-FA22935799A1}" destId="{A8306E70-45CC-4175-8451-AF64D75AB182}" srcOrd="0" destOrd="0" parTransId="{471F3E5C-67A1-4ACD-B8CB-90A9011CEE6C}" sibTransId="{8306A392-D3FA-48EF-8D57-85516F26EC53}"/>
    <dgm:cxn modelId="{B765CF8B-855B-4DC9-8D6F-463B9B972608}" type="presOf" srcId="{A8306E70-45CC-4175-8451-AF64D75AB182}" destId="{B905AFD5-0DD7-4CE8-A808-8A065FD5D9F9}" srcOrd="0" destOrd="0" presId="urn:microsoft.com/office/officeart/2018/5/layout/IconCircleLabelList"/>
    <dgm:cxn modelId="{3D41DEAF-6ABD-41EA-8BE2-397550A97298}" srcId="{09F103EA-1A58-4C74-9059-FA22935799A1}" destId="{3182354B-AB98-44BE-836D-9ABA8B313037}" srcOrd="3" destOrd="0" parTransId="{3328F315-AF80-404F-B3AE-18CEA6F8BDB8}" sibTransId="{9777F7C0-4960-47B4-A469-4DF1815039A5}"/>
    <dgm:cxn modelId="{F6CB6EB0-35CB-465C-836F-9ADE182BACAD}" type="presOf" srcId="{3182354B-AB98-44BE-836D-9ABA8B313037}" destId="{FE078BEE-3430-4AF2-A5CF-1262C149AF34}" srcOrd="0" destOrd="0" presId="urn:microsoft.com/office/officeart/2018/5/layout/IconCircleLabelList"/>
    <dgm:cxn modelId="{82AA78C7-7E53-4913-B14D-78D503320106}" type="presOf" srcId="{D047057F-8F6A-4D7D-B1DE-6CE55E4945D9}" destId="{46C7A36F-7146-4D32-AFA8-31CDF303439B}" srcOrd="0" destOrd="0" presId="urn:microsoft.com/office/officeart/2018/5/layout/IconCircleLabelList"/>
    <dgm:cxn modelId="{8A869EF8-2CEC-47B0-871C-719D92FACEFE}" type="presOf" srcId="{09F103EA-1A58-4C74-9059-FA22935799A1}" destId="{2E798BD0-F330-4027-98A1-8F189CC895D5}" srcOrd="0" destOrd="0" presId="urn:microsoft.com/office/officeart/2018/5/layout/IconCircleLabelList"/>
    <dgm:cxn modelId="{0CFC29B2-C55E-4053-BF0C-3D68A489B006}" type="presParOf" srcId="{2E798BD0-F330-4027-98A1-8F189CC895D5}" destId="{B7361D10-A82B-426E-865D-8B8C006FC996}" srcOrd="0" destOrd="0" presId="urn:microsoft.com/office/officeart/2018/5/layout/IconCircleLabelList"/>
    <dgm:cxn modelId="{73B0FD4D-24FC-4554-8586-4BB82A782D35}" type="presParOf" srcId="{B7361D10-A82B-426E-865D-8B8C006FC996}" destId="{87D7F795-F538-484C-9CF8-B2667CBFDDA9}" srcOrd="0" destOrd="0" presId="urn:microsoft.com/office/officeart/2018/5/layout/IconCircleLabelList"/>
    <dgm:cxn modelId="{20761035-32B5-4A04-A706-F43D2958B27C}" type="presParOf" srcId="{B7361D10-A82B-426E-865D-8B8C006FC996}" destId="{0371F978-70FF-4E10-B4F6-90D0DE00CE01}" srcOrd="1" destOrd="0" presId="urn:microsoft.com/office/officeart/2018/5/layout/IconCircleLabelList"/>
    <dgm:cxn modelId="{9412B353-ACD4-4C9D-A98E-C571D27DEDBA}" type="presParOf" srcId="{B7361D10-A82B-426E-865D-8B8C006FC996}" destId="{463191D0-DF4D-43C7-8026-D73F2FF06626}" srcOrd="2" destOrd="0" presId="urn:microsoft.com/office/officeart/2018/5/layout/IconCircleLabelList"/>
    <dgm:cxn modelId="{BEC84895-17D7-4CBB-9EA3-D51B58302FF8}" type="presParOf" srcId="{B7361D10-A82B-426E-865D-8B8C006FC996}" destId="{B905AFD5-0DD7-4CE8-A808-8A065FD5D9F9}" srcOrd="3" destOrd="0" presId="urn:microsoft.com/office/officeart/2018/5/layout/IconCircleLabelList"/>
    <dgm:cxn modelId="{8A0C0275-735F-48E7-B93D-67004F78671C}" type="presParOf" srcId="{2E798BD0-F330-4027-98A1-8F189CC895D5}" destId="{77838E29-2453-41B2-ADE1-8FF33233D7D2}" srcOrd="1" destOrd="0" presId="urn:microsoft.com/office/officeart/2018/5/layout/IconCircleLabelList"/>
    <dgm:cxn modelId="{8B15775C-8FE8-4F5B-AB26-8A0F1BA44453}" type="presParOf" srcId="{2E798BD0-F330-4027-98A1-8F189CC895D5}" destId="{F220B823-6995-4299-9D9B-196B00AC64D5}" srcOrd="2" destOrd="0" presId="urn:microsoft.com/office/officeart/2018/5/layout/IconCircleLabelList"/>
    <dgm:cxn modelId="{E8F7D4C5-03DB-4C4A-8327-3BF5FF8A2095}" type="presParOf" srcId="{F220B823-6995-4299-9D9B-196B00AC64D5}" destId="{F943AE0C-2118-404C-BEEA-EBA6597E7B04}" srcOrd="0" destOrd="0" presId="urn:microsoft.com/office/officeart/2018/5/layout/IconCircleLabelList"/>
    <dgm:cxn modelId="{12E70905-E66D-4E6D-9332-8095E350C7AB}" type="presParOf" srcId="{F220B823-6995-4299-9D9B-196B00AC64D5}" destId="{515F1460-EAA7-4D44-BDE6-C60ECE1E01F8}" srcOrd="1" destOrd="0" presId="urn:microsoft.com/office/officeart/2018/5/layout/IconCircleLabelList"/>
    <dgm:cxn modelId="{DEF89743-7D9A-4D56-9F75-513F5D1ADB1C}" type="presParOf" srcId="{F220B823-6995-4299-9D9B-196B00AC64D5}" destId="{242086EA-D39D-4DFF-8947-263A9D62B136}" srcOrd="2" destOrd="0" presId="urn:microsoft.com/office/officeart/2018/5/layout/IconCircleLabelList"/>
    <dgm:cxn modelId="{4D957160-0770-452A-8398-7FFFE1FBCF8A}" type="presParOf" srcId="{F220B823-6995-4299-9D9B-196B00AC64D5}" destId="{CBEAEFA0-6E30-4B77-8100-E90AE582E8CE}" srcOrd="3" destOrd="0" presId="urn:microsoft.com/office/officeart/2018/5/layout/IconCircleLabelList"/>
    <dgm:cxn modelId="{F790361A-C724-40C2-8EB1-89C6FD339DF3}" type="presParOf" srcId="{2E798BD0-F330-4027-98A1-8F189CC895D5}" destId="{796954ED-8D36-4328-9D70-C5A3B99E3F44}" srcOrd="3" destOrd="0" presId="urn:microsoft.com/office/officeart/2018/5/layout/IconCircleLabelList"/>
    <dgm:cxn modelId="{F9CCC61B-D4E6-419C-B2C8-8288A95E9D24}" type="presParOf" srcId="{2E798BD0-F330-4027-98A1-8F189CC895D5}" destId="{E1BFBFCF-C7B8-44F8-9C35-BDED0932128C}" srcOrd="4" destOrd="0" presId="urn:microsoft.com/office/officeart/2018/5/layout/IconCircleLabelList"/>
    <dgm:cxn modelId="{63102AF3-F2F2-412B-B9F3-429FD8CFA291}" type="presParOf" srcId="{E1BFBFCF-C7B8-44F8-9C35-BDED0932128C}" destId="{81C27587-FE96-4727-865C-6E989ABA2881}" srcOrd="0" destOrd="0" presId="urn:microsoft.com/office/officeart/2018/5/layout/IconCircleLabelList"/>
    <dgm:cxn modelId="{C172E8E7-6FB1-463D-A34C-094A0F4916C0}" type="presParOf" srcId="{E1BFBFCF-C7B8-44F8-9C35-BDED0932128C}" destId="{0EBECCF9-7090-4AFD-8FAF-531138547B74}" srcOrd="1" destOrd="0" presId="urn:microsoft.com/office/officeart/2018/5/layout/IconCircleLabelList"/>
    <dgm:cxn modelId="{108E312D-CB00-4D21-B033-A509F3E17CD0}" type="presParOf" srcId="{E1BFBFCF-C7B8-44F8-9C35-BDED0932128C}" destId="{FB18FCB6-D478-406D-9D17-7AF824B889C1}" srcOrd="2" destOrd="0" presId="urn:microsoft.com/office/officeart/2018/5/layout/IconCircleLabelList"/>
    <dgm:cxn modelId="{2C2C5578-A8E3-4D0C-90B0-78702008D4FB}" type="presParOf" srcId="{E1BFBFCF-C7B8-44F8-9C35-BDED0932128C}" destId="{46C7A36F-7146-4D32-AFA8-31CDF303439B}" srcOrd="3" destOrd="0" presId="urn:microsoft.com/office/officeart/2018/5/layout/IconCircleLabelList"/>
    <dgm:cxn modelId="{CE93AE6B-F94C-4829-8F2B-A2F3ABCC6744}" type="presParOf" srcId="{2E798BD0-F330-4027-98A1-8F189CC895D5}" destId="{7AE95748-975E-4A73-BBF5-2868D0B192DA}" srcOrd="5" destOrd="0" presId="urn:microsoft.com/office/officeart/2018/5/layout/IconCircleLabelList"/>
    <dgm:cxn modelId="{F8F9385F-CF81-4346-A54F-C369C503F87D}" type="presParOf" srcId="{2E798BD0-F330-4027-98A1-8F189CC895D5}" destId="{A15EA394-24EB-4C59-A05B-BDEB7B27FD29}" srcOrd="6" destOrd="0" presId="urn:microsoft.com/office/officeart/2018/5/layout/IconCircleLabelList"/>
    <dgm:cxn modelId="{1B1EEB24-2BC6-4EA4-BFC9-3DBF9D297BBF}" type="presParOf" srcId="{A15EA394-24EB-4C59-A05B-BDEB7B27FD29}" destId="{A29D009F-CAE2-490D-B162-87FC682315AF}" srcOrd="0" destOrd="0" presId="urn:microsoft.com/office/officeart/2018/5/layout/IconCircleLabelList"/>
    <dgm:cxn modelId="{670CD06D-2733-4F63-981F-6DB96D7311B5}" type="presParOf" srcId="{A15EA394-24EB-4C59-A05B-BDEB7B27FD29}" destId="{3719451F-A0DC-4ACC-8E45-8DD2292E8E73}" srcOrd="1" destOrd="0" presId="urn:microsoft.com/office/officeart/2018/5/layout/IconCircleLabelList"/>
    <dgm:cxn modelId="{C83B5DD2-51DC-4583-BF92-4AB28A70DDB8}" type="presParOf" srcId="{A15EA394-24EB-4C59-A05B-BDEB7B27FD29}" destId="{601AEF6A-0B3C-4128-819D-BDCE564A561D}" srcOrd="2" destOrd="0" presId="urn:microsoft.com/office/officeart/2018/5/layout/IconCircleLabelList"/>
    <dgm:cxn modelId="{94BCCB28-53FA-47D0-A7B3-655283902552}" type="presParOf" srcId="{A15EA394-24EB-4C59-A05B-BDEB7B27FD29}" destId="{FE078BEE-3430-4AF2-A5CF-1262C149AF3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3441E6-7FDD-4D9A-B820-630062054997}" type="doc">
      <dgm:prSet loTypeId="urn:microsoft.com/office/officeart/2005/8/layout/vList2" loCatId="list" qsTypeId="urn:microsoft.com/office/officeart/2005/8/quickstyle/simple5" qsCatId="simple" csTypeId="urn:microsoft.com/office/officeart/2005/8/colors/accent4_1" csCatId="accent4" phldr="1"/>
      <dgm:spPr/>
      <dgm:t>
        <a:bodyPr/>
        <a:lstStyle/>
        <a:p>
          <a:endParaRPr lang="en-US"/>
        </a:p>
      </dgm:t>
    </dgm:pt>
    <dgm:pt modelId="{0159EC18-B875-4B26-8143-0C53D364F760}">
      <dgm:prSet phldrT="[Text]"/>
      <dgm:spPr/>
      <dgm:t>
        <a:bodyPr/>
        <a:lstStyle/>
        <a:p>
          <a:pPr algn="ctr"/>
          <a:r>
            <a:rPr lang="en-US" dirty="0"/>
            <a:t>Make sure you identify yourself and speak clearly</a:t>
          </a:r>
        </a:p>
      </dgm:t>
    </dgm:pt>
    <dgm:pt modelId="{14D11361-F83C-4BBA-8DCD-38D99704F603}" type="parTrans" cxnId="{03750B2C-2824-4113-A999-58057EE8591F}">
      <dgm:prSet/>
      <dgm:spPr/>
      <dgm:t>
        <a:bodyPr/>
        <a:lstStyle/>
        <a:p>
          <a:pPr algn="ctr"/>
          <a:endParaRPr lang="en-US"/>
        </a:p>
      </dgm:t>
    </dgm:pt>
    <dgm:pt modelId="{DB7321A7-95D9-414C-BC20-27763FA72F60}" type="sibTrans" cxnId="{03750B2C-2824-4113-A999-58057EE8591F}">
      <dgm:prSet/>
      <dgm:spPr/>
      <dgm:t>
        <a:bodyPr/>
        <a:lstStyle/>
        <a:p>
          <a:pPr algn="ctr"/>
          <a:endParaRPr lang="en-US"/>
        </a:p>
      </dgm:t>
    </dgm:pt>
    <dgm:pt modelId="{0FA238EF-26F1-4B28-A28E-27CE883969FF}">
      <dgm:prSet/>
      <dgm:spPr/>
      <dgm:t>
        <a:bodyPr/>
        <a:lstStyle/>
        <a:p>
          <a:pPr algn="ctr"/>
          <a:r>
            <a:rPr lang="en-US" dirty="0"/>
            <a:t>Ask for your caller's permission before putting them on hold</a:t>
          </a:r>
        </a:p>
      </dgm:t>
    </dgm:pt>
    <dgm:pt modelId="{58319ADC-4334-41F3-B5CF-4219F0E5FAEA}" type="parTrans" cxnId="{7CC0F1F6-BF25-4E96-AEE8-38AD1E7AE3AC}">
      <dgm:prSet/>
      <dgm:spPr/>
      <dgm:t>
        <a:bodyPr/>
        <a:lstStyle/>
        <a:p>
          <a:pPr algn="ctr"/>
          <a:endParaRPr lang="en-US"/>
        </a:p>
      </dgm:t>
    </dgm:pt>
    <dgm:pt modelId="{32F14010-562E-4D42-99CA-26AFFFDDE8AF}" type="sibTrans" cxnId="{7CC0F1F6-BF25-4E96-AEE8-38AD1E7AE3AC}">
      <dgm:prSet/>
      <dgm:spPr/>
      <dgm:t>
        <a:bodyPr/>
        <a:lstStyle/>
        <a:p>
          <a:pPr algn="ctr"/>
          <a:endParaRPr lang="en-US"/>
        </a:p>
      </dgm:t>
    </dgm:pt>
    <dgm:pt modelId="{74728199-6DF7-4DE5-87A0-497D8443DBAA}">
      <dgm:prSet/>
      <dgm:spPr/>
      <dgm:t>
        <a:bodyPr/>
        <a:lstStyle/>
        <a:p>
          <a:pPr algn="ctr"/>
          <a:r>
            <a:rPr lang="en-US" dirty="0"/>
            <a:t>It’s better to return a call than to keep the caller on hold for long</a:t>
          </a:r>
        </a:p>
      </dgm:t>
    </dgm:pt>
    <dgm:pt modelId="{034A13A8-763B-42A2-8CD1-000F687E48E8}" type="parTrans" cxnId="{21EF5823-F271-4BB9-9EBB-F1CD2F908DCD}">
      <dgm:prSet/>
      <dgm:spPr/>
      <dgm:t>
        <a:bodyPr/>
        <a:lstStyle/>
        <a:p>
          <a:pPr algn="ctr"/>
          <a:endParaRPr lang="en-US"/>
        </a:p>
      </dgm:t>
    </dgm:pt>
    <dgm:pt modelId="{1D3AA3A5-61AD-4931-81D6-4892C77C9F22}" type="sibTrans" cxnId="{21EF5823-F271-4BB9-9EBB-F1CD2F908DCD}">
      <dgm:prSet/>
      <dgm:spPr/>
      <dgm:t>
        <a:bodyPr/>
        <a:lstStyle/>
        <a:p>
          <a:pPr algn="ctr"/>
          <a:endParaRPr lang="en-US"/>
        </a:p>
      </dgm:t>
    </dgm:pt>
    <dgm:pt modelId="{53A4241D-AFD5-4936-8893-5335E2C2A395}">
      <dgm:prSet/>
      <dgm:spPr/>
      <dgm:t>
        <a:bodyPr/>
        <a:lstStyle/>
        <a:p>
          <a:pPr algn="ctr"/>
          <a:r>
            <a:rPr lang="en-US" dirty="0"/>
            <a:t>Do not let the phone ring more than three times</a:t>
          </a:r>
        </a:p>
      </dgm:t>
    </dgm:pt>
    <dgm:pt modelId="{0C8E8430-C96C-4B77-BF86-1BBCD02338A0}" type="parTrans" cxnId="{598D876C-D24B-4EE5-8548-12F5B062E825}">
      <dgm:prSet/>
      <dgm:spPr/>
      <dgm:t>
        <a:bodyPr/>
        <a:lstStyle/>
        <a:p>
          <a:pPr algn="ctr"/>
          <a:endParaRPr lang="en-US"/>
        </a:p>
      </dgm:t>
    </dgm:pt>
    <dgm:pt modelId="{8064C755-C3FB-4D29-8AB2-DECBC279F1E1}" type="sibTrans" cxnId="{598D876C-D24B-4EE5-8548-12F5B062E825}">
      <dgm:prSet/>
      <dgm:spPr/>
      <dgm:t>
        <a:bodyPr/>
        <a:lstStyle/>
        <a:p>
          <a:pPr algn="ctr"/>
          <a:endParaRPr lang="en-US"/>
        </a:p>
      </dgm:t>
    </dgm:pt>
    <dgm:pt modelId="{452EBD49-A2F2-4B07-A8CD-3CA8B84140C9}">
      <dgm:prSet/>
      <dgm:spPr/>
      <dgm:t>
        <a:bodyPr/>
        <a:lstStyle/>
        <a:p>
          <a:pPr algn="ctr"/>
          <a:r>
            <a:rPr lang="en-US" dirty="0"/>
            <a:t>Do not interrupt the person while he/she is talking</a:t>
          </a:r>
        </a:p>
      </dgm:t>
    </dgm:pt>
    <dgm:pt modelId="{EB4C0C5C-CD93-49AC-93B5-43310C99B875}" type="parTrans" cxnId="{9F52680C-AC5C-4F5F-8646-45D5578A611D}">
      <dgm:prSet/>
      <dgm:spPr/>
      <dgm:t>
        <a:bodyPr/>
        <a:lstStyle/>
        <a:p>
          <a:pPr algn="ctr"/>
          <a:endParaRPr lang="en-US"/>
        </a:p>
      </dgm:t>
    </dgm:pt>
    <dgm:pt modelId="{1E680BB2-0420-4F6F-A70B-3A33B642908A}" type="sibTrans" cxnId="{9F52680C-AC5C-4F5F-8646-45D5578A611D}">
      <dgm:prSet/>
      <dgm:spPr/>
      <dgm:t>
        <a:bodyPr/>
        <a:lstStyle/>
        <a:p>
          <a:pPr algn="ctr"/>
          <a:endParaRPr lang="en-US"/>
        </a:p>
      </dgm:t>
    </dgm:pt>
    <dgm:pt modelId="{8F4ABE5C-5DE2-4DD4-AC31-F46435F57186}">
      <dgm:prSet/>
      <dgm:spPr/>
      <dgm:t>
        <a:bodyPr/>
        <a:lstStyle/>
        <a:p>
          <a:pPr algn="ctr"/>
          <a:r>
            <a:rPr lang="en-US" dirty="0"/>
            <a:t>Never engage in an argument with a caller</a:t>
          </a:r>
        </a:p>
      </dgm:t>
    </dgm:pt>
    <dgm:pt modelId="{1A2B5FD8-8CE5-4995-9C53-D095E569A7CD}" type="parTrans" cxnId="{FB1C0C8E-1F9D-4A36-B7D2-31934F4F4D94}">
      <dgm:prSet/>
      <dgm:spPr/>
      <dgm:t>
        <a:bodyPr/>
        <a:lstStyle/>
        <a:p>
          <a:pPr algn="ctr"/>
          <a:endParaRPr lang="en-US"/>
        </a:p>
      </dgm:t>
    </dgm:pt>
    <dgm:pt modelId="{057B81BE-2743-4D2F-8C59-F722F469AC97}" type="sibTrans" cxnId="{FB1C0C8E-1F9D-4A36-B7D2-31934F4F4D94}">
      <dgm:prSet/>
      <dgm:spPr/>
      <dgm:t>
        <a:bodyPr/>
        <a:lstStyle/>
        <a:p>
          <a:pPr algn="ctr"/>
          <a:endParaRPr lang="en-US"/>
        </a:p>
      </dgm:t>
    </dgm:pt>
    <dgm:pt modelId="{21E01B85-122B-414B-9859-B7B7FD78AC74}">
      <dgm:prSet/>
      <dgm:spPr/>
      <dgm:t>
        <a:bodyPr/>
        <a:lstStyle/>
        <a:p>
          <a:pPr algn="ctr"/>
          <a:r>
            <a:rPr lang="en-US" dirty="0"/>
            <a:t>Do not answer the phone if you are eating</a:t>
          </a:r>
        </a:p>
      </dgm:t>
    </dgm:pt>
    <dgm:pt modelId="{B9EEC222-37BB-4945-9203-388F06AEC8CA}" type="parTrans" cxnId="{01A90AA1-FE84-4831-8A89-11478A4A01BB}">
      <dgm:prSet/>
      <dgm:spPr/>
      <dgm:t>
        <a:bodyPr/>
        <a:lstStyle/>
        <a:p>
          <a:pPr algn="ctr"/>
          <a:endParaRPr lang="en-US"/>
        </a:p>
      </dgm:t>
    </dgm:pt>
    <dgm:pt modelId="{80BE4798-2AA0-4FE2-8BD8-37504D1FADE2}" type="sibTrans" cxnId="{01A90AA1-FE84-4831-8A89-11478A4A01BB}">
      <dgm:prSet/>
      <dgm:spPr/>
      <dgm:t>
        <a:bodyPr/>
        <a:lstStyle/>
        <a:p>
          <a:pPr algn="ctr"/>
          <a:endParaRPr lang="en-US"/>
        </a:p>
      </dgm:t>
    </dgm:pt>
    <dgm:pt modelId="{3B2A97DE-EFB0-4731-9074-9AA8B3C11AB7}">
      <dgm:prSet/>
      <dgm:spPr/>
      <dgm:t>
        <a:bodyPr/>
        <a:lstStyle/>
        <a:p>
          <a:pPr algn="ctr"/>
          <a:r>
            <a:rPr lang="en-US" dirty="0"/>
            <a:t>Try not to sound rushed. It is better to return the call when you can give the person the time they need</a:t>
          </a:r>
        </a:p>
      </dgm:t>
    </dgm:pt>
    <dgm:pt modelId="{B474250E-3EE2-4DA9-8E4D-5BEDBBBFF161}" type="parTrans" cxnId="{5ED142DF-3BC4-4D8C-A720-241F200D6932}">
      <dgm:prSet/>
      <dgm:spPr/>
      <dgm:t>
        <a:bodyPr/>
        <a:lstStyle/>
        <a:p>
          <a:pPr algn="ctr"/>
          <a:endParaRPr lang="en-US"/>
        </a:p>
      </dgm:t>
    </dgm:pt>
    <dgm:pt modelId="{804A59A1-DA80-43CB-8EDE-E509BA2181BA}" type="sibTrans" cxnId="{5ED142DF-3BC4-4D8C-A720-241F200D6932}">
      <dgm:prSet/>
      <dgm:spPr/>
      <dgm:t>
        <a:bodyPr/>
        <a:lstStyle/>
        <a:p>
          <a:pPr algn="ctr"/>
          <a:endParaRPr lang="en-US"/>
        </a:p>
      </dgm:t>
    </dgm:pt>
    <dgm:pt modelId="{D178E14F-1F30-4FDA-96CE-C8715FB137B9}">
      <dgm:prSet/>
      <dgm:spPr/>
      <dgm:t>
        <a:bodyPr/>
        <a:lstStyle/>
        <a:p>
          <a:pPr algn="ctr"/>
          <a:r>
            <a:rPr lang="en-US" dirty="0"/>
            <a:t>Always ask for the best time to have a call returned to the caller</a:t>
          </a:r>
        </a:p>
      </dgm:t>
    </dgm:pt>
    <dgm:pt modelId="{D3E56627-8A61-4F55-920F-E8D193B17582}" type="parTrans" cxnId="{C57272A4-9483-4FAA-BB4F-C94793D9B428}">
      <dgm:prSet/>
      <dgm:spPr/>
      <dgm:t>
        <a:bodyPr/>
        <a:lstStyle/>
        <a:p>
          <a:pPr algn="ctr"/>
          <a:endParaRPr lang="en-US"/>
        </a:p>
      </dgm:t>
    </dgm:pt>
    <dgm:pt modelId="{2A58E4FD-806F-4C56-A9C5-8758619EAA1B}" type="sibTrans" cxnId="{C57272A4-9483-4FAA-BB4F-C94793D9B428}">
      <dgm:prSet/>
      <dgm:spPr/>
      <dgm:t>
        <a:bodyPr/>
        <a:lstStyle/>
        <a:p>
          <a:pPr algn="ctr"/>
          <a:endParaRPr lang="en-US"/>
        </a:p>
      </dgm:t>
    </dgm:pt>
    <dgm:pt modelId="{36B15D88-B9FE-4C80-9F31-F0EFC6B97BDA}">
      <dgm:prSet/>
      <dgm:spPr/>
      <dgm:t>
        <a:bodyPr/>
        <a:lstStyle/>
        <a:p>
          <a:pPr algn="ctr"/>
          <a:r>
            <a:rPr lang="en-US" dirty="0"/>
            <a:t>Do not call before 8am the caller's time</a:t>
          </a:r>
        </a:p>
      </dgm:t>
    </dgm:pt>
    <dgm:pt modelId="{9BFA054F-E616-45A9-9A18-0ADE24F9D582}" type="parTrans" cxnId="{4BE1522A-F477-4B38-A3C9-422E7D83F380}">
      <dgm:prSet/>
      <dgm:spPr/>
      <dgm:t>
        <a:bodyPr/>
        <a:lstStyle/>
        <a:p>
          <a:pPr algn="ctr"/>
          <a:endParaRPr lang="en-US"/>
        </a:p>
      </dgm:t>
    </dgm:pt>
    <dgm:pt modelId="{5F278C73-A74A-4454-BBC3-5656501A9E8C}" type="sibTrans" cxnId="{4BE1522A-F477-4B38-A3C9-422E7D83F380}">
      <dgm:prSet/>
      <dgm:spPr/>
      <dgm:t>
        <a:bodyPr/>
        <a:lstStyle/>
        <a:p>
          <a:pPr algn="ctr"/>
          <a:endParaRPr lang="en-US"/>
        </a:p>
      </dgm:t>
    </dgm:pt>
    <dgm:pt modelId="{9A0FC5E2-FBE4-4778-83F9-4DD53D15DF6E}">
      <dgm:prSet/>
      <dgm:spPr/>
      <dgm:t>
        <a:bodyPr/>
        <a:lstStyle/>
        <a:p>
          <a:pPr algn="ctr"/>
          <a:r>
            <a:rPr lang="en-US" dirty="0"/>
            <a:t>When hanging up the phone make sure the caller hangs up first.</a:t>
          </a:r>
        </a:p>
      </dgm:t>
    </dgm:pt>
    <dgm:pt modelId="{ACF80527-C0D3-4D7E-93B4-3266E89EE75F}" type="parTrans" cxnId="{59C4C527-AA01-4B64-A915-F57383B3CAE5}">
      <dgm:prSet/>
      <dgm:spPr/>
      <dgm:t>
        <a:bodyPr/>
        <a:lstStyle/>
        <a:p>
          <a:pPr algn="ctr"/>
          <a:endParaRPr lang="en-US"/>
        </a:p>
      </dgm:t>
    </dgm:pt>
    <dgm:pt modelId="{175C1964-2D2D-45F8-B9C2-BAD03F53A010}" type="sibTrans" cxnId="{59C4C527-AA01-4B64-A915-F57383B3CAE5}">
      <dgm:prSet/>
      <dgm:spPr/>
      <dgm:t>
        <a:bodyPr/>
        <a:lstStyle/>
        <a:p>
          <a:pPr algn="ctr"/>
          <a:endParaRPr lang="en-US"/>
        </a:p>
      </dgm:t>
    </dgm:pt>
    <dgm:pt modelId="{B165C6FE-D105-4567-9E0F-6484AB5EF4B5}" type="pres">
      <dgm:prSet presAssocID="{243441E6-7FDD-4D9A-B820-630062054997}" presName="linear" presStyleCnt="0">
        <dgm:presLayoutVars>
          <dgm:animLvl val="lvl"/>
          <dgm:resizeHandles val="exact"/>
        </dgm:presLayoutVars>
      </dgm:prSet>
      <dgm:spPr/>
    </dgm:pt>
    <dgm:pt modelId="{BCA31A14-5FFC-4C13-B199-62EEB9854DD7}" type="pres">
      <dgm:prSet presAssocID="{0159EC18-B875-4B26-8143-0C53D364F760}" presName="parentText" presStyleLbl="node1" presStyleIdx="0" presStyleCnt="11" custLinFactNeighborX="408">
        <dgm:presLayoutVars>
          <dgm:chMax val="0"/>
          <dgm:bulletEnabled val="1"/>
        </dgm:presLayoutVars>
      </dgm:prSet>
      <dgm:spPr/>
    </dgm:pt>
    <dgm:pt modelId="{3CF7BF00-DDF6-42F9-977B-2A0EDF8A7F51}" type="pres">
      <dgm:prSet presAssocID="{DB7321A7-95D9-414C-BC20-27763FA72F60}" presName="spacer" presStyleCnt="0"/>
      <dgm:spPr/>
    </dgm:pt>
    <dgm:pt modelId="{132644CF-65BA-4420-9C00-11E27286DAC5}" type="pres">
      <dgm:prSet presAssocID="{0FA238EF-26F1-4B28-A28E-27CE883969FF}" presName="parentText" presStyleLbl="node1" presStyleIdx="1" presStyleCnt="11">
        <dgm:presLayoutVars>
          <dgm:chMax val="0"/>
          <dgm:bulletEnabled val="1"/>
        </dgm:presLayoutVars>
      </dgm:prSet>
      <dgm:spPr/>
    </dgm:pt>
    <dgm:pt modelId="{2070ABEC-856E-434F-999C-8D8AF1C479F9}" type="pres">
      <dgm:prSet presAssocID="{32F14010-562E-4D42-99CA-26AFFFDDE8AF}" presName="spacer" presStyleCnt="0"/>
      <dgm:spPr/>
    </dgm:pt>
    <dgm:pt modelId="{5105F52F-4BB2-4378-87D1-DB299A2C9715}" type="pres">
      <dgm:prSet presAssocID="{74728199-6DF7-4DE5-87A0-497D8443DBAA}" presName="parentText" presStyleLbl="node1" presStyleIdx="2" presStyleCnt="11">
        <dgm:presLayoutVars>
          <dgm:chMax val="0"/>
          <dgm:bulletEnabled val="1"/>
        </dgm:presLayoutVars>
      </dgm:prSet>
      <dgm:spPr/>
    </dgm:pt>
    <dgm:pt modelId="{19CE5BFE-7D42-4E23-AE98-91794574AEE9}" type="pres">
      <dgm:prSet presAssocID="{1D3AA3A5-61AD-4931-81D6-4892C77C9F22}" presName="spacer" presStyleCnt="0"/>
      <dgm:spPr/>
    </dgm:pt>
    <dgm:pt modelId="{8A83C305-601E-449C-BC3E-AF769AE50493}" type="pres">
      <dgm:prSet presAssocID="{53A4241D-AFD5-4936-8893-5335E2C2A395}" presName="parentText" presStyleLbl="node1" presStyleIdx="3" presStyleCnt="11">
        <dgm:presLayoutVars>
          <dgm:chMax val="0"/>
          <dgm:bulletEnabled val="1"/>
        </dgm:presLayoutVars>
      </dgm:prSet>
      <dgm:spPr/>
    </dgm:pt>
    <dgm:pt modelId="{9607B036-21AF-447C-B189-187CF3E83954}" type="pres">
      <dgm:prSet presAssocID="{8064C755-C3FB-4D29-8AB2-DECBC279F1E1}" presName="spacer" presStyleCnt="0"/>
      <dgm:spPr/>
    </dgm:pt>
    <dgm:pt modelId="{790FC4EA-A588-43E0-A648-7DD1B9A89C73}" type="pres">
      <dgm:prSet presAssocID="{452EBD49-A2F2-4B07-A8CD-3CA8B84140C9}" presName="parentText" presStyleLbl="node1" presStyleIdx="4" presStyleCnt="11">
        <dgm:presLayoutVars>
          <dgm:chMax val="0"/>
          <dgm:bulletEnabled val="1"/>
        </dgm:presLayoutVars>
      </dgm:prSet>
      <dgm:spPr/>
    </dgm:pt>
    <dgm:pt modelId="{0806F2E7-E733-4DA1-870B-F414CD049647}" type="pres">
      <dgm:prSet presAssocID="{1E680BB2-0420-4F6F-A70B-3A33B642908A}" presName="spacer" presStyleCnt="0"/>
      <dgm:spPr/>
    </dgm:pt>
    <dgm:pt modelId="{0CB80501-44E1-427A-97D9-395FC8CA5242}" type="pres">
      <dgm:prSet presAssocID="{8F4ABE5C-5DE2-4DD4-AC31-F46435F57186}" presName="parentText" presStyleLbl="node1" presStyleIdx="5" presStyleCnt="11">
        <dgm:presLayoutVars>
          <dgm:chMax val="0"/>
          <dgm:bulletEnabled val="1"/>
        </dgm:presLayoutVars>
      </dgm:prSet>
      <dgm:spPr/>
    </dgm:pt>
    <dgm:pt modelId="{623CFF66-D52F-45E7-AFB3-7C1E8AF32427}" type="pres">
      <dgm:prSet presAssocID="{057B81BE-2743-4D2F-8C59-F722F469AC97}" presName="spacer" presStyleCnt="0"/>
      <dgm:spPr/>
    </dgm:pt>
    <dgm:pt modelId="{410CFAE1-86A8-4E20-8657-0953B231D7C1}" type="pres">
      <dgm:prSet presAssocID="{21E01B85-122B-414B-9859-B7B7FD78AC74}" presName="parentText" presStyleLbl="node1" presStyleIdx="6" presStyleCnt="11">
        <dgm:presLayoutVars>
          <dgm:chMax val="0"/>
          <dgm:bulletEnabled val="1"/>
        </dgm:presLayoutVars>
      </dgm:prSet>
      <dgm:spPr/>
    </dgm:pt>
    <dgm:pt modelId="{EE1E6DEE-5036-42A0-8F76-976BCD3AC641}" type="pres">
      <dgm:prSet presAssocID="{80BE4798-2AA0-4FE2-8BD8-37504D1FADE2}" presName="spacer" presStyleCnt="0"/>
      <dgm:spPr/>
    </dgm:pt>
    <dgm:pt modelId="{9B1CFEBB-C158-4143-A4BB-ECC895735281}" type="pres">
      <dgm:prSet presAssocID="{3B2A97DE-EFB0-4731-9074-9AA8B3C11AB7}" presName="parentText" presStyleLbl="node1" presStyleIdx="7" presStyleCnt="11">
        <dgm:presLayoutVars>
          <dgm:chMax val="0"/>
          <dgm:bulletEnabled val="1"/>
        </dgm:presLayoutVars>
      </dgm:prSet>
      <dgm:spPr/>
    </dgm:pt>
    <dgm:pt modelId="{FA01438C-5C1F-4131-ABF6-43F4AAA30F9F}" type="pres">
      <dgm:prSet presAssocID="{804A59A1-DA80-43CB-8EDE-E509BA2181BA}" presName="spacer" presStyleCnt="0"/>
      <dgm:spPr/>
    </dgm:pt>
    <dgm:pt modelId="{E0372C4B-C098-4739-B494-2F89D8E05834}" type="pres">
      <dgm:prSet presAssocID="{D178E14F-1F30-4FDA-96CE-C8715FB137B9}" presName="parentText" presStyleLbl="node1" presStyleIdx="8" presStyleCnt="11">
        <dgm:presLayoutVars>
          <dgm:chMax val="0"/>
          <dgm:bulletEnabled val="1"/>
        </dgm:presLayoutVars>
      </dgm:prSet>
      <dgm:spPr/>
    </dgm:pt>
    <dgm:pt modelId="{FF4B6DF6-10D3-4CFD-95D7-8B4D8F8ACBFE}" type="pres">
      <dgm:prSet presAssocID="{2A58E4FD-806F-4C56-A9C5-8758619EAA1B}" presName="spacer" presStyleCnt="0"/>
      <dgm:spPr/>
    </dgm:pt>
    <dgm:pt modelId="{AB412D9D-3B96-41DF-ACFC-E96242BF5F76}" type="pres">
      <dgm:prSet presAssocID="{36B15D88-B9FE-4C80-9F31-F0EFC6B97BDA}" presName="parentText" presStyleLbl="node1" presStyleIdx="9" presStyleCnt="11">
        <dgm:presLayoutVars>
          <dgm:chMax val="0"/>
          <dgm:bulletEnabled val="1"/>
        </dgm:presLayoutVars>
      </dgm:prSet>
      <dgm:spPr/>
    </dgm:pt>
    <dgm:pt modelId="{9ADA92EF-5EDE-429D-A6D0-E91ECC65B4B6}" type="pres">
      <dgm:prSet presAssocID="{5F278C73-A74A-4454-BBC3-5656501A9E8C}" presName="spacer" presStyleCnt="0"/>
      <dgm:spPr/>
    </dgm:pt>
    <dgm:pt modelId="{5120CC10-1EAF-4DC6-A57A-B12B9551186A}" type="pres">
      <dgm:prSet presAssocID="{9A0FC5E2-FBE4-4778-83F9-4DD53D15DF6E}" presName="parentText" presStyleLbl="node1" presStyleIdx="10" presStyleCnt="11">
        <dgm:presLayoutVars>
          <dgm:chMax val="0"/>
          <dgm:bulletEnabled val="1"/>
        </dgm:presLayoutVars>
      </dgm:prSet>
      <dgm:spPr/>
    </dgm:pt>
  </dgm:ptLst>
  <dgm:cxnLst>
    <dgm:cxn modelId="{386A3C0A-1D65-4E57-A711-E9E840104741}" type="presOf" srcId="{9A0FC5E2-FBE4-4778-83F9-4DD53D15DF6E}" destId="{5120CC10-1EAF-4DC6-A57A-B12B9551186A}" srcOrd="0" destOrd="0" presId="urn:microsoft.com/office/officeart/2005/8/layout/vList2"/>
    <dgm:cxn modelId="{9F52680C-AC5C-4F5F-8646-45D5578A611D}" srcId="{243441E6-7FDD-4D9A-B820-630062054997}" destId="{452EBD49-A2F2-4B07-A8CD-3CA8B84140C9}" srcOrd="4" destOrd="0" parTransId="{EB4C0C5C-CD93-49AC-93B5-43310C99B875}" sibTransId="{1E680BB2-0420-4F6F-A70B-3A33B642908A}"/>
    <dgm:cxn modelId="{4487CA14-EF12-48E0-880D-6B1AC5B84233}" type="presOf" srcId="{452EBD49-A2F2-4B07-A8CD-3CA8B84140C9}" destId="{790FC4EA-A588-43E0-A648-7DD1B9A89C73}" srcOrd="0" destOrd="0" presId="urn:microsoft.com/office/officeart/2005/8/layout/vList2"/>
    <dgm:cxn modelId="{167BFA20-4AC4-4C99-A0A9-6F47BE78351E}" type="presOf" srcId="{243441E6-7FDD-4D9A-B820-630062054997}" destId="{B165C6FE-D105-4567-9E0F-6484AB5EF4B5}" srcOrd="0" destOrd="0" presId="urn:microsoft.com/office/officeart/2005/8/layout/vList2"/>
    <dgm:cxn modelId="{0E3D6221-2816-4E34-8FA9-4A5DEFB858C5}" type="presOf" srcId="{53A4241D-AFD5-4936-8893-5335E2C2A395}" destId="{8A83C305-601E-449C-BC3E-AF769AE50493}" srcOrd="0" destOrd="0" presId="urn:microsoft.com/office/officeart/2005/8/layout/vList2"/>
    <dgm:cxn modelId="{21EF5823-F271-4BB9-9EBB-F1CD2F908DCD}" srcId="{243441E6-7FDD-4D9A-B820-630062054997}" destId="{74728199-6DF7-4DE5-87A0-497D8443DBAA}" srcOrd="2" destOrd="0" parTransId="{034A13A8-763B-42A2-8CD1-000F687E48E8}" sibTransId="{1D3AA3A5-61AD-4931-81D6-4892C77C9F22}"/>
    <dgm:cxn modelId="{59C4C527-AA01-4B64-A915-F57383B3CAE5}" srcId="{243441E6-7FDD-4D9A-B820-630062054997}" destId="{9A0FC5E2-FBE4-4778-83F9-4DD53D15DF6E}" srcOrd="10" destOrd="0" parTransId="{ACF80527-C0D3-4D7E-93B4-3266E89EE75F}" sibTransId="{175C1964-2D2D-45F8-B9C2-BAD03F53A010}"/>
    <dgm:cxn modelId="{4BE1522A-F477-4B38-A3C9-422E7D83F380}" srcId="{243441E6-7FDD-4D9A-B820-630062054997}" destId="{36B15D88-B9FE-4C80-9F31-F0EFC6B97BDA}" srcOrd="9" destOrd="0" parTransId="{9BFA054F-E616-45A9-9A18-0ADE24F9D582}" sibTransId="{5F278C73-A74A-4454-BBC3-5656501A9E8C}"/>
    <dgm:cxn modelId="{140C952A-AE91-41B6-B16E-D6E1FBD41190}" type="presOf" srcId="{8F4ABE5C-5DE2-4DD4-AC31-F46435F57186}" destId="{0CB80501-44E1-427A-97D9-395FC8CA5242}" srcOrd="0" destOrd="0" presId="urn:microsoft.com/office/officeart/2005/8/layout/vList2"/>
    <dgm:cxn modelId="{03750B2C-2824-4113-A999-58057EE8591F}" srcId="{243441E6-7FDD-4D9A-B820-630062054997}" destId="{0159EC18-B875-4B26-8143-0C53D364F760}" srcOrd="0" destOrd="0" parTransId="{14D11361-F83C-4BBA-8DCD-38D99704F603}" sibTransId="{DB7321A7-95D9-414C-BC20-27763FA72F60}"/>
    <dgm:cxn modelId="{8BD94E3A-8E4B-4A72-8B4D-C8F0A8CD6CCF}" type="presOf" srcId="{21E01B85-122B-414B-9859-B7B7FD78AC74}" destId="{410CFAE1-86A8-4E20-8657-0953B231D7C1}" srcOrd="0" destOrd="0" presId="urn:microsoft.com/office/officeart/2005/8/layout/vList2"/>
    <dgm:cxn modelId="{672C8A68-E122-4626-9E68-82AB11FC2CB9}" type="presOf" srcId="{0159EC18-B875-4B26-8143-0C53D364F760}" destId="{BCA31A14-5FFC-4C13-B199-62EEB9854DD7}" srcOrd="0" destOrd="0" presId="urn:microsoft.com/office/officeart/2005/8/layout/vList2"/>
    <dgm:cxn modelId="{598D876C-D24B-4EE5-8548-12F5B062E825}" srcId="{243441E6-7FDD-4D9A-B820-630062054997}" destId="{53A4241D-AFD5-4936-8893-5335E2C2A395}" srcOrd="3" destOrd="0" parTransId="{0C8E8430-C96C-4B77-BF86-1BBCD02338A0}" sibTransId="{8064C755-C3FB-4D29-8AB2-DECBC279F1E1}"/>
    <dgm:cxn modelId="{14684484-EAEB-417F-9EE1-C89245F956B1}" type="presOf" srcId="{0FA238EF-26F1-4B28-A28E-27CE883969FF}" destId="{132644CF-65BA-4420-9C00-11E27286DAC5}" srcOrd="0" destOrd="0" presId="urn:microsoft.com/office/officeart/2005/8/layout/vList2"/>
    <dgm:cxn modelId="{FB1C0C8E-1F9D-4A36-B7D2-31934F4F4D94}" srcId="{243441E6-7FDD-4D9A-B820-630062054997}" destId="{8F4ABE5C-5DE2-4DD4-AC31-F46435F57186}" srcOrd="5" destOrd="0" parTransId="{1A2B5FD8-8CE5-4995-9C53-D095E569A7CD}" sibTransId="{057B81BE-2743-4D2F-8C59-F722F469AC97}"/>
    <dgm:cxn modelId="{01A90AA1-FE84-4831-8A89-11478A4A01BB}" srcId="{243441E6-7FDD-4D9A-B820-630062054997}" destId="{21E01B85-122B-414B-9859-B7B7FD78AC74}" srcOrd="6" destOrd="0" parTransId="{B9EEC222-37BB-4945-9203-388F06AEC8CA}" sibTransId="{80BE4798-2AA0-4FE2-8BD8-37504D1FADE2}"/>
    <dgm:cxn modelId="{C57272A4-9483-4FAA-BB4F-C94793D9B428}" srcId="{243441E6-7FDD-4D9A-B820-630062054997}" destId="{D178E14F-1F30-4FDA-96CE-C8715FB137B9}" srcOrd="8" destOrd="0" parTransId="{D3E56627-8A61-4F55-920F-E8D193B17582}" sibTransId="{2A58E4FD-806F-4C56-A9C5-8758619EAA1B}"/>
    <dgm:cxn modelId="{4F17A3AE-E0E7-4BC5-8510-1DDB2872CE60}" type="presOf" srcId="{36B15D88-B9FE-4C80-9F31-F0EFC6B97BDA}" destId="{AB412D9D-3B96-41DF-ACFC-E96242BF5F76}" srcOrd="0" destOrd="0" presId="urn:microsoft.com/office/officeart/2005/8/layout/vList2"/>
    <dgm:cxn modelId="{2778EDCF-06BD-498F-9894-61FA97666A6D}" type="presOf" srcId="{74728199-6DF7-4DE5-87A0-497D8443DBAA}" destId="{5105F52F-4BB2-4378-87D1-DB299A2C9715}" srcOrd="0" destOrd="0" presId="urn:microsoft.com/office/officeart/2005/8/layout/vList2"/>
    <dgm:cxn modelId="{5ED142DF-3BC4-4D8C-A720-241F200D6932}" srcId="{243441E6-7FDD-4D9A-B820-630062054997}" destId="{3B2A97DE-EFB0-4731-9074-9AA8B3C11AB7}" srcOrd="7" destOrd="0" parTransId="{B474250E-3EE2-4DA9-8E4D-5BEDBBBFF161}" sibTransId="{804A59A1-DA80-43CB-8EDE-E509BA2181BA}"/>
    <dgm:cxn modelId="{3247BEE5-58AE-46AC-AABE-A449C660CFF9}" type="presOf" srcId="{3B2A97DE-EFB0-4731-9074-9AA8B3C11AB7}" destId="{9B1CFEBB-C158-4143-A4BB-ECC895735281}" srcOrd="0" destOrd="0" presId="urn:microsoft.com/office/officeart/2005/8/layout/vList2"/>
    <dgm:cxn modelId="{7CC0F1F6-BF25-4E96-AEE8-38AD1E7AE3AC}" srcId="{243441E6-7FDD-4D9A-B820-630062054997}" destId="{0FA238EF-26F1-4B28-A28E-27CE883969FF}" srcOrd="1" destOrd="0" parTransId="{58319ADC-4334-41F3-B5CF-4219F0E5FAEA}" sibTransId="{32F14010-562E-4D42-99CA-26AFFFDDE8AF}"/>
    <dgm:cxn modelId="{20C916F7-FB3F-4F8D-B065-3DCB3222FE7B}" type="presOf" srcId="{D178E14F-1F30-4FDA-96CE-C8715FB137B9}" destId="{E0372C4B-C098-4739-B494-2F89D8E05834}" srcOrd="0" destOrd="0" presId="urn:microsoft.com/office/officeart/2005/8/layout/vList2"/>
    <dgm:cxn modelId="{D7C13239-024B-4119-8505-A3C72C189EF6}" type="presParOf" srcId="{B165C6FE-D105-4567-9E0F-6484AB5EF4B5}" destId="{BCA31A14-5FFC-4C13-B199-62EEB9854DD7}" srcOrd="0" destOrd="0" presId="urn:microsoft.com/office/officeart/2005/8/layout/vList2"/>
    <dgm:cxn modelId="{F6CFE611-3ECE-4320-8321-B095A933171C}" type="presParOf" srcId="{B165C6FE-D105-4567-9E0F-6484AB5EF4B5}" destId="{3CF7BF00-DDF6-42F9-977B-2A0EDF8A7F51}" srcOrd="1" destOrd="0" presId="urn:microsoft.com/office/officeart/2005/8/layout/vList2"/>
    <dgm:cxn modelId="{806E1785-7F37-4FC2-A7FB-EF16654302DA}" type="presParOf" srcId="{B165C6FE-D105-4567-9E0F-6484AB5EF4B5}" destId="{132644CF-65BA-4420-9C00-11E27286DAC5}" srcOrd="2" destOrd="0" presId="urn:microsoft.com/office/officeart/2005/8/layout/vList2"/>
    <dgm:cxn modelId="{D457F361-1D24-4D28-8A95-A727E39C59E8}" type="presParOf" srcId="{B165C6FE-D105-4567-9E0F-6484AB5EF4B5}" destId="{2070ABEC-856E-434F-999C-8D8AF1C479F9}" srcOrd="3" destOrd="0" presId="urn:microsoft.com/office/officeart/2005/8/layout/vList2"/>
    <dgm:cxn modelId="{443F4724-139B-4F31-811D-E6D62605E7C9}" type="presParOf" srcId="{B165C6FE-D105-4567-9E0F-6484AB5EF4B5}" destId="{5105F52F-4BB2-4378-87D1-DB299A2C9715}" srcOrd="4" destOrd="0" presId="urn:microsoft.com/office/officeart/2005/8/layout/vList2"/>
    <dgm:cxn modelId="{25B36330-CE85-4F1D-9DCB-DD440FE7BB18}" type="presParOf" srcId="{B165C6FE-D105-4567-9E0F-6484AB5EF4B5}" destId="{19CE5BFE-7D42-4E23-AE98-91794574AEE9}" srcOrd="5" destOrd="0" presId="urn:microsoft.com/office/officeart/2005/8/layout/vList2"/>
    <dgm:cxn modelId="{4A46CE4D-06C8-47B0-90E9-30D7F6E33F08}" type="presParOf" srcId="{B165C6FE-D105-4567-9E0F-6484AB5EF4B5}" destId="{8A83C305-601E-449C-BC3E-AF769AE50493}" srcOrd="6" destOrd="0" presId="urn:microsoft.com/office/officeart/2005/8/layout/vList2"/>
    <dgm:cxn modelId="{56261E3C-1850-4524-8C5F-24515229A48D}" type="presParOf" srcId="{B165C6FE-D105-4567-9E0F-6484AB5EF4B5}" destId="{9607B036-21AF-447C-B189-187CF3E83954}" srcOrd="7" destOrd="0" presId="urn:microsoft.com/office/officeart/2005/8/layout/vList2"/>
    <dgm:cxn modelId="{06A3417F-19D0-4F8F-9657-31F20B9D9EBA}" type="presParOf" srcId="{B165C6FE-D105-4567-9E0F-6484AB5EF4B5}" destId="{790FC4EA-A588-43E0-A648-7DD1B9A89C73}" srcOrd="8" destOrd="0" presId="urn:microsoft.com/office/officeart/2005/8/layout/vList2"/>
    <dgm:cxn modelId="{E2B673CE-B34B-46E4-998C-8395BA18D9A0}" type="presParOf" srcId="{B165C6FE-D105-4567-9E0F-6484AB5EF4B5}" destId="{0806F2E7-E733-4DA1-870B-F414CD049647}" srcOrd="9" destOrd="0" presId="urn:microsoft.com/office/officeart/2005/8/layout/vList2"/>
    <dgm:cxn modelId="{BAE44AC8-B160-43E4-957F-FE3079093265}" type="presParOf" srcId="{B165C6FE-D105-4567-9E0F-6484AB5EF4B5}" destId="{0CB80501-44E1-427A-97D9-395FC8CA5242}" srcOrd="10" destOrd="0" presId="urn:microsoft.com/office/officeart/2005/8/layout/vList2"/>
    <dgm:cxn modelId="{2CEF7EC3-06EA-4A0E-B363-5530541760DC}" type="presParOf" srcId="{B165C6FE-D105-4567-9E0F-6484AB5EF4B5}" destId="{623CFF66-D52F-45E7-AFB3-7C1E8AF32427}" srcOrd="11" destOrd="0" presId="urn:microsoft.com/office/officeart/2005/8/layout/vList2"/>
    <dgm:cxn modelId="{5B81B8D6-902F-4A4B-B58E-A1D885531677}" type="presParOf" srcId="{B165C6FE-D105-4567-9E0F-6484AB5EF4B5}" destId="{410CFAE1-86A8-4E20-8657-0953B231D7C1}" srcOrd="12" destOrd="0" presId="urn:microsoft.com/office/officeart/2005/8/layout/vList2"/>
    <dgm:cxn modelId="{4DCDC4C5-09B9-4EDE-B37E-27E787AC7527}" type="presParOf" srcId="{B165C6FE-D105-4567-9E0F-6484AB5EF4B5}" destId="{EE1E6DEE-5036-42A0-8F76-976BCD3AC641}" srcOrd="13" destOrd="0" presId="urn:microsoft.com/office/officeart/2005/8/layout/vList2"/>
    <dgm:cxn modelId="{605F61CE-1EFA-495F-BF1A-3EB36EF3FD9D}" type="presParOf" srcId="{B165C6FE-D105-4567-9E0F-6484AB5EF4B5}" destId="{9B1CFEBB-C158-4143-A4BB-ECC895735281}" srcOrd="14" destOrd="0" presId="urn:microsoft.com/office/officeart/2005/8/layout/vList2"/>
    <dgm:cxn modelId="{1A0F9CF4-D971-4EB5-98B2-C4BEE9E50FF9}" type="presParOf" srcId="{B165C6FE-D105-4567-9E0F-6484AB5EF4B5}" destId="{FA01438C-5C1F-4131-ABF6-43F4AAA30F9F}" srcOrd="15" destOrd="0" presId="urn:microsoft.com/office/officeart/2005/8/layout/vList2"/>
    <dgm:cxn modelId="{8B2887A2-37D7-4895-88A2-9388A87F0BE2}" type="presParOf" srcId="{B165C6FE-D105-4567-9E0F-6484AB5EF4B5}" destId="{E0372C4B-C098-4739-B494-2F89D8E05834}" srcOrd="16" destOrd="0" presId="urn:microsoft.com/office/officeart/2005/8/layout/vList2"/>
    <dgm:cxn modelId="{D1382DCE-ABFD-4475-89BF-B446C211A4DB}" type="presParOf" srcId="{B165C6FE-D105-4567-9E0F-6484AB5EF4B5}" destId="{FF4B6DF6-10D3-4CFD-95D7-8B4D8F8ACBFE}" srcOrd="17" destOrd="0" presId="urn:microsoft.com/office/officeart/2005/8/layout/vList2"/>
    <dgm:cxn modelId="{54D6A019-B29A-42ED-AAFA-8867C1DBC732}" type="presParOf" srcId="{B165C6FE-D105-4567-9E0F-6484AB5EF4B5}" destId="{AB412D9D-3B96-41DF-ACFC-E96242BF5F76}" srcOrd="18" destOrd="0" presId="urn:microsoft.com/office/officeart/2005/8/layout/vList2"/>
    <dgm:cxn modelId="{1CF2DC1E-4CC8-4F9E-B0C1-B9E11D4AF192}" type="presParOf" srcId="{B165C6FE-D105-4567-9E0F-6484AB5EF4B5}" destId="{9ADA92EF-5EDE-429D-A6D0-E91ECC65B4B6}" srcOrd="19" destOrd="0" presId="urn:microsoft.com/office/officeart/2005/8/layout/vList2"/>
    <dgm:cxn modelId="{B2EA738B-EACA-49FC-9107-463348501788}" type="presParOf" srcId="{B165C6FE-D105-4567-9E0F-6484AB5EF4B5}" destId="{5120CC10-1EAF-4DC6-A57A-B12B9551186A}" srcOrd="2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74BE16-3EE5-4F13-BA51-C1754CB4794F}" type="doc">
      <dgm:prSet loTypeId="urn:microsoft.com/office/officeart/2005/8/layout/radial3" loCatId="relationship" qsTypeId="urn:microsoft.com/office/officeart/2005/8/quickstyle/simple4" qsCatId="simple" csTypeId="urn:microsoft.com/office/officeart/2005/8/colors/colorful1" csCatId="colorful" phldr="1"/>
      <dgm:spPr/>
      <dgm:t>
        <a:bodyPr/>
        <a:lstStyle/>
        <a:p>
          <a:endParaRPr lang="en-US"/>
        </a:p>
      </dgm:t>
    </dgm:pt>
    <dgm:pt modelId="{B615A02C-08EE-467D-9D0F-914A351CD4C1}">
      <dgm:prSet phldrT="[Text]"/>
      <dgm:spPr/>
      <dgm:t>
        <a:bodyPr/>
        <a:lstStyle/>
        <a:p>
          <a:r>
            <a:rPr lang="en-US" dirty="0"/>
            <a:t>Soft Skills</a:t>
          </a:r>
        </a:p>
      </dgm:t>
    </dgm:pt>
    <dgm:pt modelId="{EAD1D90E-3179-429A-B4DC-AB364AA0F0AE}" type="parTrans" cxnId="{A9132BBB-BE2A-47B2-AC9E-0FF8C3F3FC63}">
      <dgm:prSet/>
      <dgm:spPr/>
      <dgm:t>
        <a:bodyPr/>
        <a:lstStyle/>
        <a:p>
          <a:endParaRPr lang="en-US"/>
        </a:p>
      </dgm:t>
    </dgm:pt>
    <dgm:pt modelId="{BA9C6C13-5E82-4FEF-89AB-8C8311492E3F}" type="sibTrans" cxnId="{A9132BBB-BE2A-47B2-AC9E-0FF8C3F3FC63}">
      <dgm:prSet/>
      <dgm:spPr/>
      <dgm:t>
        <a:bodyPr/>
        <a:lstStyle/>
        <a:p>
          <a:endParaRPr lang="en-US"/>
        </a:p>
      </dgm:t>
    </dgm:pt>
    <dgm:pt modelId="{00F1A4DB-7E04-4313-8B0F-8D558544673F}">
      <dgm:prSet phldrT="[Text]"/>
      <dgm:spPr/>
      <dgm:t>
        <a:bodyPr/>
        <a:lstStyle/>
        <a:p>
          <a:r>
            <a:rPr lang="en-US" dirty="0"/>
            <a:t>Active Listening</a:t>
          </a:r>
        </a:p>
      </dgm:t>
    </dgm:pt>
    <dgm:pt modelId="{A468F9B7-9089-46B3-AF10-DBD03344A858}" type="parTrans" cxnId="{B6FEC17F-4BB3-489E-B716-EE0095710BDA}">
      <dgm:prSet/>
      <dgm:spPr/>
      <dgm:t>
        <a:bodyPr/>
        <a:lstStyle/>
        <a:p>
          <a:endParaRPr lang="en-US"/>
        </a:p>
      </dgm:t>
    </dgm:pt>
    <dgm:pt modelId="{A819E62E-BC52-479E-997B-08CBF9979639}" type="sibTrans" cxnId="{B6FEC17F-4BB3-489E-B716-EE0095710BDA}">
      <dgm:prSet/>
      <dgm:spPr/>
      <dgm:t>
        <a:bodyPr/>
        <a:lstStyle/>
        <a:p>
          <a:endParaRPr lang="en-US"/>
        </a:p>
      </dgm:t>
    </dgm:pt>
    <dgm:pt modelId="{71EC6608-16DD-433B-8708-8B3366EE72C0}">
      <dgm:prSet/>
      <dgm:spPr/>
      <dgm:t>
        <a:bodyPr/>
        <a:lstStyle/>
        <a:p>
          <a:r>
            <a:rPr lang="en-US" dirty="0"/>
            <a:t>Clear Communication</a:t>
          </a:r>
        </a:p>
      </dgm:t>
    </dgm:pt>
    <dgm:pt modelId="{4E8622E1-8177-40DD-8400-63700DB4AB15}" type="parTrans" cxnId="{D9BE5B39-EE98-4B83-AAF6-88EFBDD522CB}">
      <dgm:prSet/>
      <dgm:spPr/>
      <dgm:t>
        <a:bodyPr/>
        <a:lstStyle/>
        <a:p>
          <a:endParaRPr lang="en-US"/>
        </a:p>
      </dgm:t>
    </dgm:pt>
    <dgm:pt modelId="{D8143F89-BD18-456B-BF25-6EC1ECC1EF0E}" type="sibTrans" cxnId="{D9BE5B39-EE98-4B83-AAF6-88EFBDD522CB}">
      <dgm:prSet/>
      <dgm:spPr/>
      <dgm:t>
        <a:bodyPr/>
        <a:lstStyle/>
        <a:p>
          <a:endParaRPr lang="en-US"/>
        </a:p>
      </dgm:t>
    </dgm:pt>
    <dgm:pt modelId="{48FF65DA-7DE2-4CF8-9467-53D9F66943AA}">
      <dgm:prSet/>
      <dgm:spPr/>
      <dgm:t>
        <a:bodyPr/>
        <a:lstStyle/>
        <a:p>
          <a:r>
            <a:rPr lang="en-US" dirty="0"/>
            <a:t>Persuasive Speaking</a:t>
          </a:r>
        </a:p>
      </dgm:t>
    </dgm:pt>
    <dgm:pt modelId="{DA9E73CD-D289-44CB-925D-89C2DE2895B7}" type="parTrans" cxnId="{9A741A49-B79F-468B-BECC-A8219605DC48}">
      <dgm:prSet/>
      <dgm:spPr/>
      <dgm:t>
        <a:bodyPr/>
        <a:lstStyle/>
        <a:p>
          <a:endParaRPr lang="en-US"/>
        </a:p>
      </dgm:t>
    </dgm:pt>
    <dgm:pt modelId="{8EE379B9-65B2-4BC1-BB43-D0B3044A46A7}" type="sibTrans" cxnId="{9A741A49-B79F-468B-BECC-A8219605DC48}">
      <dgm:prSet/>
      <dgm:spPr/>
      <dgm:t>
        <a:bodyPr/>
        <a:lstStyle/>
        <a:p>
          <a:endParaRPr lang="en-US"/>
        </a:p>
      </dgm:t>
    </dgm:pt>
    <dgm:pt modelId="{8D78336A-0EF5-47DD-9896-E4FD30B26812}">
      <dgm:prSet/>
      <dgm:spPr/>
      <dgm:t>
        <a:bodyPr/>
        <a:lstStyle/>
        <a:p>
          <a:r>
            <a:rPr lang="en-US" dirty="0"/>
            <a:t>Confidence</a:t>
          </a:r>
        </a:p>
      </dgm:t>
    </dgm:pt>
    <dgm:pt modelId="{54B5D5CE-9EB5-4C66-B1ED-10CCE00F391D}" type="parTrans" cxnId="{82E90E31-16C7-40F7-8B6B-BBFBA3861918}">
      <dgm:prSet/>
      <dgm:spPr/>
      <dgm:t>
        <a:bodyPr/>
        <a:lstStyle/>
        <a:p>
          <a:endParaRPr lang="en-US"/>
        </a:p>
      </dgm:t>
    </dgm:pt>
    <dgm:pt modelId="{5CFCC97D-48ED-438F-B117-0C6CD979AAFF}" type="sibTrans" cxnId="{82E90E31-16C7-40F7-8B6B-BBFBA3861918}">
      <dgm:prSet/>
      <dgm:spPr/>
      <dgm:t>
        <a:bodyPr/>
        <a:lstStyle/>
        <a:p>
          <a:endParaRPr lang="en-US"/>
        </a:p>
      </dgm:t>
    </dgm:pt>
    <dgm:pt modelId="{4C8CAED9-B3B1-4DD5-878D-1DFFBDD6F322}">
      <dgm:prSet/>
      <dgm:spPr/>
      <dgm:t>
        <a:bodyPr/>
        <a:lstStyle/>
        <a:p>
          <a:r>
            <a:rPr lang="en-US" dirty="0"/>
            <a:t>Positive Attitude</a:t>
          </a:r>
        </a:p>
      </dgm:t>
    </dgm:pt>
    <dgm:pt modelId="{D1CB237F-3D66-4E7E-8166-F2BE0530AD0D}" type="parTrans" cxnId="{5FE871D7-924B-4EAD-9831-465FA8F93C50}">
      <dgm:prSet/>
      <dgm:spPr/>
      <dgm:t>
        <a:bodyPr/>
        <a:lstStyle/>
        <a:p>
          <a:endParaRPr lang="en-US"/>
        </a:p>
      </dgm:t>
    </dgm:pt>
    <dgm:pt modelId="{9A5FBF6C-566E-46F7-92B8-6230F3A6FA0D}" type="sibTrans" cxnId="{5FE871D7-924B-4EAD-9831-465FA8F93C50}">
      <dgm:prSet/>
      <dgm:spPr/>
      <dgm:t>
        <a:bodyPr/>
        <a:lstStyle/>
        <a:p>
          <a:endParaRPr lang="en-US"/>
        </a:p>
      </dgm:t>
    </dgm:pt>
    <dgm:pt modelId="{FE3FD0D0-A7A9-4779-91D3-A61B9843E726}">
      <dgm:prSet/>
      <dgm:spPr/>
      <dgm:t>
        <a:bodyPr/>
        <a:lstStyle/>
        <a:p>
          <a:r>
            <a:rPr lang="en-US" dirty="0"/>
            <a:t>Decision Making</a:t>
          </a:r>
        </a:p>
      </dgm:t>
    </dgm:pt>
    <dgm:pt modelId="{9D2CCC6C-957B-4C19-AEDD-6E09D712D3B6}" type="parTrans" cxnId="{D134E963-1F76-42DD-BF5F-EFFF4179E12C}">
      <dgm:prSet/>
      <dgm:spPr/>
      <dgm:t>
        <a:bodyPr/>
        <a:lstStyle/>
        <a:p>
          <a:endParaRPr lang="en-US"/>
        </a:p>
      </dgm:t>
    </dgm:pt>
    <dgm:pt modelId="{C015D54C-2DC6-447B-8185-245606A04B43}" type="sibTrans" cxnId="{D134E963-1F76-42DD-BF5F-EFFF4179E12C}">
      <dgm:prSet/>
      <dgm:spPr/>
      <dgm:t>
        <a:bodyPr/>
        <a:lstStyle/>
        <a:p>
          <a:endParaRPr lang="en-US"/>
        </a:p>
      </dgm:t>
    </dgm:pt>
    <dgm:pt modelId="{E355CDF2-0AE9-4F46-B6B4-626B73714150}">
      <dgm:prSet/>
      <dgm:spPr/>
      <dgm:t>
        <a:bodyPr/>
        <a:lstStyle/>
        <a:p>
          <a:r>
            <a:rPr lang="en-US" dirty="0"/>
            <a:t>Self-Motivation</a:t>
          </a:r>
        </a:p>
      </dgm:t>
    </dgm:pt>
    <dgm:pt modelId="{DF01D9C5-A204-452A-8FAE-5C564D0B7DCF}" type="parTrans" cxnId="{44F5F6E8-74FE-441B-AFA7-79720D53A3B4}">
      <dgm:prSet/>
      <dgm:spPr/>
      <dgm:t>
        <a:bodyPr/>
        <a:lstStyle/>
        <a:p>
          <a:endParaRPr lang="en-US"/>
        </a:p>
      </dgm:t>
    </dgm:pt>
    <dgm:pt modelId="{1F4673FF-DFAE-4779-8623-7981D12AC2E1}" type="sibTrans" cxnId="{44F5F6E8-74FE-441B-AFA7-79720D53A3B4}">
      <dgm:prSet/>
      <dgm:spPr/>
      <dgm:t>
        <a:bodyPr/>
        <a:lstStyle/>
        <a:p>
          <a:endParaRPr lang="en-US"/>
        </a:p>
      </dgm:t>
    </dgm:pt>
    <dgm:pt modelId="{E4DE17A9-64DD-47DE-80D4-0FBA46A04B8B}">
      <dgm:prSet/>
      <dgm:spPr/>
      <dgm:t>
        <a:bodyPr/>
        <a:lstStyle/>
        <a:p>
          <a:r>
            <a:rPr lang="en-US" dirty="0"/>
            <a:t>Leadership Skills</a:t>
          </a:r>
        </a:p>
      </dgm:t>
    </dgm:pt>
    <dgm:pt modelId="{E0F27EE4-19E8-48CF-90F8-5A2581FAF5C0}" type="parTrans" cxnId="{8AD45B8E-F031-4661-BC82-82E3B2BFB20F}">
      <dgm:prSet/>
      <dgm:spPr/>
      <dgm:t>
        <a:bodyPr/>
        <a:lstStyle/>
        <a:p>
          <a:endParaRPr lang="en-US"/>
        </a:p>
      </dgm:t>
    </dgm:pt>
    <dgm:pt modelId="{8202E3B7-BF38-48C7-891E-2FD0ABB9238B}" type="sibTrans" cxnId="{8AD45B8E-F031-4661-BC82-82E3B2BFB20F}">
      <dgm:prSet/>
      <dgm:spPr/>
      <dgm:t>
        <a:bodyPr/>
        <a:lstStyle/>
        <a:p>
          <a:endParaRPr lang="en-US"/>
        </a:p>
      </dgm:t>
    </dgm:pt>
    <dgm:pt modelId="{E8F65544-8BC0-4CA4-86F6-4457752C3654}">
      <dgm:prSet/>
      <dgm:spPr/>
      <dgm:t>
        <a:bodyPr/>
        <a:lstStyle/>
        <a:p>
          <a:r>
            <a:rPr lang="en-US" dirty="0"/>
            <a:t>Self-control</a:t>
          </a:r>
        </a:p>
      </dgm:t>
    </dgm:pt>
    <dgm:pt modelId="{1496CB8E-B1EA-4C4B-8B72-92097333E1FF}" type="parTrans" cxnId="{22B6A6B1-9A4D-49FB-9AAF-D96F5120A5B6}">
      <dgm:prSet/>
      <dgm:spPr/>
      <dgm:t>
        <a:bodyPr/>
        <a:lstStyle/>
        <a:p>
          <a:endParaRPr lang="en-US"/>
        </a:p>
      </dgm:t>
    </dgm:pt>
    <dgm:pt modelId="{40036B65-E937-43C1-AF7A-59E4492C00F1}" type="sibTrans" cxnId="{22B6A6B1-9A4D-49FB-9AAF-D96F5120A5B6}">
      <dgm:prSet/>
      <dgm:spPr/>
      <dgm:t>
        <a:bodyPr/>
        <a:lstStyle/>
        <a:p>
          <a:endParaRPr lang="en-US"/>
        </a:p>
      </dgm:t>
    </dgm:pt>
    <dgm:pt modelId="{2E814014-B89B-4880-B0D1-09D387B71EF5}">
      <dgm:prSet/>
      <dgm:spPr/>
      <dgm:t>
        <a:bodyPr/>
        <a:lstStyle/>
        <a:p>
          <a:r>
            <a:rPr lang="en-US" dirty="0"/>
            <a:t>Conflict resolution</a:t>
          </a:r>
        </a:p>
      </dgm:t>
    </dgm:pt>
    <dgm:pt modelId="{B3B989DE-BB4E-4C80-99C4-D06C867F7B49}" type="parTrans" cxnId="{CEDF5312-3495-4617-9396-6E1844253B48}">
      <dgm:prSet/>
      <dgm:spPr/>
      <dgm:t>
        <a:bodyPr/>
        <a:lstStyle/>
        <a:p>
          <a:endParaRPr lang="en-US"/>
        </a:p>
      </dgm:t>
    </dgm:pt>
    <dgm:pt modelId="{BCB9A60E-4C99-41CC-A4EB-0571306F4EFA}" type="sibTrans" cxnId="{CEDF5312-3495-4617-9396-6E1844253B48}">
      <dgm:prSet/>
      <dgm:spPr/>
      <dgm:t>
        <a:bodyPr/>
        <a:lstStyle/>
        <a:p>
          <a:endParaRPr lang="en-US"/>
        </a:p>
      </dgm:t>
    </dgm:pt>
    <dgm:pt modelId="{6BD5344E-4876-4C45-9A6B-76F17221E7DE}">
      <dgm:prSet/>
      <dgm:spPr/>
      <dgm:t>
        <a:bodyPr/>
        <a:lstStyle/>
        <a:p>
          <a:r>
            <a:rPr lang="en-US" dirty="0"/>
            <a:t>Empathy</a:t>
          </a:r>
        </a:p>
      </dgm:t>
    </dgm:pt>
    <dgm:pt modelId="{797E25F9-06A4-468B-9D72-8E5E6624F42E}" type="parTrans" cxnId="{5E12A6F9-2991-4F95-BDEC-826F07786E25}">
      <dgm:prSet/>
      <dgm:spPr/>
      <dgm:t>
        <a:bodyPr/>
        <a:lstStyle/>
        <a:p>
          <a:endParaRPr lang="en-US"/>
        </a:p>
      </dgm:t>
    </dgm:pt>
    <dgm:pt modelId="{87B89EE4-7B15-427D-939B-F2E4A3D0BC43}" type="sibTrans" cxnId="{5E12A6F9-2991-4F95-BDEC-826F07786E25}">
      <dgm:prSet/>
      <dgm:spPr/>
      <dgm:t>
        <a:bodyPr/>
        <a:lstStyle/>
        <a:p>
          <a:endParaRPr lang="en-US"/>
        </a:p>
      </dgm:t>
    </dgm:pt>
    <dgm:pt modelId="{6661DDA1-BC1C-4994-A781-D32B86BE9FAE}">
      <dgm:prSet/>
      <dgm:spPr/>
      <dgm:t>
        <a:bodyPr/>
        <a:lstStyle/>
        <a:p>
          <a:r>
            <a:rPr lang="en-US" dirty="0"/>
            <a:t>Taking Responsibility </a:t>
          </a:r>
        </a:p>
      </dgm:t>
    </dgm:pt>
    <dgm:pt modelId="{CF0F9844-9C8E-4505-A580-FAF51AB1F577}" type="parTrans" cxnId="{EADC198F-A06B-485A-8C62-A6C68F8C489B}">
      <dgm:prSet/>
      <dgm:spPr/>
      <dgm:t>
        <a:bodyPr/>
        <a:lstStyle/>
        <a:p>
          <a:endParaRPr lang="en-US"/>
        </a:p>
      </dgm:t>
    </dgm:pt>
    <dgm:pt modelId="{9C3CC137-5744-4FB2-A8CE-3156EA742300}" type="sibTrans" cxnId="{EADC198F-A06B-485A-8C62-A6C68F8C489B}">
      <dgm:prSet/>
      <dgm:spPr/>
      <dgm:t>
        <a:bodyPr/>
        <a:lstStyle/>
        <a:p>
          <a:endParaRPr lang="en-US"/>
        </a:p>
      </dgm:t>
    </dgm:pt>
    <dgm:pt modelId="{77062711-C25C-427B-B371-C0701992EE30}">
      <dgm:prSet/>
      <dgm:spPr/>
      <dgm:t>
        <a:bodyPr/>
        <a:lstStyle/>
        <a:p>
          <a:r>
            <a:rPr lang="en-US" dirty="0"/>
            <a:t>A Sense of Humor </a:t>
          </a:r>
        </a:p>
      </dgm:t>
    </dgm:pt>
    <dgm:pt modelId="{E533D1BB-C03A-4FB1-B54E-C32C464C565E}" type="parTrans" cxnId="{23509BCA-7F45-41F2-A857-F52F2C55D847}">
      <dgm:prSet/>
      <dgm:spPr/>
      <dgm:t>
        <a:bodyPr/>
        <a:lstStyle/>
        <a:p>
          <a:endParaRPr lang="en-US"/>
        </a:p>
      </dgm:t>
    </dgm:pt>
    <dgm:pt modelId="{701CCE90-ABEC-419B-8682-B9B89EE781A3}" type="sibTrans" cxnId="{23509BCA-7F45-41F2-A857-F52F2C55D847}">
      <dgm:prSet/>
      <dgm:spPr/>
      <dgm:t>
        <a:bodyPr/>
        <a:lstStyle/>
        <a:p>
          <a:endParaRPr lang="en-US"/>
        </a:p>
      </dgm:t>
    </dgm:pt>
    <dgm:pt modelId="{2CA70FC2-CA4F-45B7-9A4D-D317D2BD6B46}" type="pres">
      <dgm:prSet presAssocID="{9D74BE16-3EE5-4F13-BA51-C1754CB4794F}" presName="composite" presStyleCnt="0">
        <dgm:presLayoutVars>
          <dgm:chMax val="1"/>
          <dgm:dir/>
          <dgm:resizeHandles val="exact"/>
        </dgm:presLayoutVars>
      </dgm:prSet>
      <dgm:spPr/>
    </dgm:pt>
    <dgm:pt modelId="{B81BC3B0-A1C7-4C0F-ACE2-A7D97BAFDF88}" type="pres">
      <dgm:prSet presAssocID="{9D74BE16-3EE5-4F13-BA51-C1754CB4794F}" presName="radial" presStyleCnt="0">
        <dgm:presLayoutVars>
          <dgm:animLvl val="ctr"/>
        </dgm:presLayoutVars>
      </dgm:prSet>
      <dgm:spPr/>
    </dgm:pt>
    <dgm:pt modelId="{39356FA9-66B2-43A0-938D-0F2B856C78D9}" type="pres">
      <dgm:prSet presAssocID="{B615A02C-08EE-467D-9D0F-914A351CD4C1}" presName="centerShape" presStyleLbl="vennNode1" presStyleIdx="0" presStyleCnt="14"/>
      <dgm:spPr/>
    </dgm:pt>
    <dgm:pt modelId="{19DC1FAA-D8A3-4C23-BFCF-ACC771A2D4ED}" type="pres">
      <dgm:prSet presAssocID="{00F1A4DB-7E04-4313-8B0F-8D558544673F}" presName="node" presStyleLbl="vennNode1" presStyleIdx="1" presStyleCnt="14">
        <dgm:presLayoutVars>
          <dgm:bulletEnabled val="1"/>
        </dgm:presLayoutVars>
      </dgm:prSet>
      <dgm:spPr/>
    </dgm:pt>
    <dgm:pt modelId="{164AC353-99A5-4337-B02D-FA01F039BC4C}" type="pres">
      <dgm:prSet presAssocID="{71EC6608-16DD-433B-8708-8B3366EE72C0}" presName="node" presStyleLbl="vennNode1" presStyleIdx="2" presStyleCnt="14">
        <dgm:presLayoutVars>
          <dgm:bulletEnabled val="1"/>
        </dgm:presLayoutVars>
      </dgm:prSet>
      <dgm:spPr/>
    </dgm:pt>
    <dgm:pt modelId="{7408CB24-178E-4430-93C4-8F50B162D01E}" type="pres">
      <dgm:prSet presAssocID="{48FF65DA-7DE2-4CF8-9467-53D9F66943AA}" presName="node" presStyleLbl="vennNode1" presStyleIdx="3" presStyleCnt="14">
        <dgm:presLayoutVars>
          <dgm:bulletEnabled val="1"/>
        </dgm:presLayoutVars>
      </dgm:prSet>
      <dgm:spPr/>
    </dgm:pt>
    <dgm:pt modelId="{D34DBE07-469B-449D-A71F-A15044B12A1A}" type="pres">
      <dgm:prSet presAssocID="{8D78336A-0EF5-47DD-9896-E4FD30B26812}" presName="node" presStyleLbl="vennNode1" presStyleIdx="4" presStyleCnt="14">
        <dgm:presLayoutVars>
          <dgm:bulletEnabled val="1"/>
        </dgm:presLayoutVars>
      </dgm:prSet>
      <dgm:spPr/>
    </dgm:pt>
    <dgm:pt modelId="{F9E3E73F-DD6B-4E1A-AF97-C5C8A84EDBA2}" type="pres">
      <dgm:prSet presAssocID="{4C8CAED9-B3B1-4DD5-878D-1DFFBDD6F322}" presName="node" presStyleLbl="vennNode1" presStyleIdx="5" presStyleCnt="14">
        <dgm:presLayoutVars>
          <dgm:bulletEnabled val="1"/>
        </dgm:presLayoutVars>
      </dgm:prSet>
      <dgm:spPr/>
    </dgm:pt>
    <dgm:pt modelId="{07C565E8-7478-4C97-AF05-6E3DCF04FCDA}" type="pres">
      <dgm:prSet presAssocID="{FE3FD0D0-A7A9-4779-91D3-A61B9843E726}" presName="node" presStyleLbl="vennNode1" presStyleIdx="6" presStyleCnt="14">
        <dgm:presLayoutVars>
          <dgm:bulletEnabled val="1"/>
        </dgm:presLayoutVars>
      </dgm:prSet>
      <dgm:spPr/>
    </dgm:pt>
    <dgm:pt modelId="{7299D0C1-A327-4D4C-9ABA-F16457F21BD8}" type="pres">
      <dgm:prSet presAssocID="{E355CDF2-0AE9-4F46-B6B4-626B73714150}" presName="node" presStyleLbl="vennNode1" presStyleIdx="7" presStyleCnt="14">
        <dgm:presLayoutVars>
          <dgm:bulletEnabled val="1"/>
        </dgm:presLayoutVars>
      </dgm:prSet>
      <dgm:spPr/>
    </dgm:pt>
    <dgm:pt modelId="{554D4D2E-FCF9-4301-8D3E-AB5576A43C69}" type="pres">
      <dgm:prSet presAssocID="{E4DE17A9-64DD-47DE-80D4-0FBA46A04B8B}" presName="node" presStyleLbl="vennNode1" presStyleIdx="8" presStyleCnt="14">
        <dgm:presLayoutVars>
          <dgm:bulletEnabled val="1"/>
        </dgm:presLayoutVars>
      </dgm:prSet>
      <dgm:spPr/>
    </dgm:pt>
    <dgm:pt modelId="{EEB6BA39-687B-41C5-9C74-D6B9660EA8F9}" type="pres">
      <dgm:prSet presAssocID="{E8F65544-8BC0-4CA4-86F6-4457752C3654}" presName="node" presStyleLbl="vennNode1" presStyleIdx="9" presStyleCnt="14">
        <dgm:presLayoutVars>
          <dgm:bulletEnabled val="1"/>
        </dgm:presLayoutVars>
      </dgm:prSet>
      <dgm:spPr/>
    </dgm:pt>
    <dgm:pt modelId="{B13AB327-B075-43E6-8418-540E6ED28B12}" type="pres">
      <dgm:prSet presAssocID="{2E814014-B89B-4880-B0D1-09D387B71EF5}" presName="node" presStyleLbl="vennNode1" presStyleIdx="10" presStyleCnt="14">
        <dgm:presLayoutVars>
          <dgm:bulletEnabled val="1"/>
        </dgm:presLayoutVars>
      </dgm:prSet>
      <dgm:spPr/>
    </dgm:pt>
    <dgm:pt modelId="{659832BC-0F5F-4318-986E-A1A79269E472}" type="pres">
      <dgm:prSet presAssocID="{6BD5344E-4876-4C45-9A6B-76F17221E7DE}" presName="node" presStyleLbl="vennNode1" presStyleIdx="11" presStyleCnt="14">
        <dgm:presLayoutVars>
          <dgm:bulletEnabled val="1"/>
        </dgm:presLayoutVars>
      </dgm:prSet>
      <dgm:spPr/>
    </dgm:pt>
    <dgm:pt modelId="{C63EC874-C2A3-4692-AE19-106259CEA500}" type="pres">
      <dgm:prSet presAssocID="{6661DDA1-BC1C-4994-A781-D32B86BE9FAE}" presName="node" presStyleLbl="vennNode1" presStyleIdx="12" presStyleCnt="14">
        <dgm:presLayoutVars>
          <dgm:bulletEnabled val="1"/>
        </dgm:presLayoutVars>
      </dgm:prSet>
      <dgm:spPr/>
    </dgm:pt>
    <dgm:pt modelId="{25F365E9-0E98-4EE2-B2C5-7D35B708E262}" type="pres">
      <dgm:prSet presAssocID="{77062711-C25C-427B-B371-C0701992EE30}" presName="node" presStyleLbl="vennNode1" presStyleIdx="13" presStyleCnt="14">
        <dgm:presLayoutVars>
          <dgm:bulletEnabled val="1"/>
        </dgm:presLayoutVars>
      </dgm:prSet>
      <dgm:spPr/>
    </dgm:pt>
  </dgm:ptLst>
  <dgm:cxnLst>
    <dgm:cxn modelId="{05ED9902-B4B6-4655-8BFA-5D33580BF8BE}" type="presOf" srcId="{00F1A4DB-7E04-4313-8B0F-8D558544673F}" destId="{19DC1FAA-D8A3-4C23-BFCF-ACC771A2D4ED}" srcOrd="0" destOrd="0" presId="urn:microsoft.com/office/officeart/2005/8/layout/radial3"/>
    <dgm:cxn modelId="{B8BA7B0A-4FD4-43FC-BD0A-97C1F230CD11}" type="presOf" srcId="{B615A02C-08EE-467D-9D0F-914A351CD4C1}" destId="{39356FA9-66B2-43A0-938D-0F2B856C78D9}" srcOrd="0" destOrd="0" presId="urn:microsoft.com/office/officeart/2005/8/layout/radial3"/>
    <dgm:cxn modelId="{CEDF5312-3495-4617-9396-6E1844253B48}" srcId="{B615A02C-08EE-467D-9D0F-914A351CD4C1}" destId="{2E814014-B89B-4880-B0D1-09D387B71EF5}" srcOrd="9" destOrd="0" parTransId="{B3B989DE-BB4E-4C80-99C4-D06C867F7B49}" sibTransId="{BCB9A60E-4C99-41CC-A4EB-0571306F4EFA}"/>
    <dgm:cxn modelId="{E4104A16-0834-400D-8293-F4EDA783A64B}" type="presOf" srcId="{9D74BE16-3EE5-4F13-BA51-C1754CB4794F}" destId="{2CA70FC2-CA4F-45B7-9A4D-D317D2BD6B46}" srcOrd="0" destOrd="0" presId="urn:microsoft.com/office/officeart/2005/8/layout/radial3"/>
    <dgm:cxn modelId="{FFCD482E-A559-4887-839A-7624B73DD884}" type="presOf" srcId="{E4DE17A9-64DD-47DE-80D4-0FBA46A04B8B}" destId="{554D4D2E-FCF9-4301-8D3E-AB5576A43C69}" srcOrd="0" destOrd="0" presId="urn:microsoft.com/office/officeart/2005/8/layout/radial3"/>
    <dgm:cxn modelId="{82E90E31-16C7-40F7-8B6B-BBFBA3861918}" srcId="{B615A02C-08EE-467D-9D0F-914A351CD4C1}" destId="{8D78336A-0EF5-47DD-9896-E4FD30B26812}" srcOrd="3" destOrd="0" parTransId="{54B5D5CE-9EB5-4C66-B1ED-10CCE00F391D}" sibTransId="{5CFCC97D-48ED-438F-B117-0C6CD979AAFF}"/>
    <dgm:cxn modelId="{D9BE5B39-EE98-4B83-AAF6-88EFBDD522CB}" srcId="{B615A02C-08EE-467D-9D0F-914A351CD4C1}" destId="{71EC6608-16DD-433B-8708-8B3366EE72C0}" srcOrd="1" destOrd="0" parTransId="{4E8622E1-8177-40DD-8400-63700DB4AB15}" sibTransId="{D8143F89-BD18-456B-BF25-6EC1ECC1EF0E}"/>
    <dgm:cxn modelId="{503B123B-EA33-4AA6-8774-C60B7DE96BA3}" type="presOf" srcId="{6661DDA1-BC1C-4994-A781-D32B86BE9FAE}" destId="{C63EC874-C2A3-4692-AE19-106259CEA500}" srcOrd="0" destOrd="0" presId="urn:microsoft.com/office/officeart/2005/8/layout/radial3"/>
    <dgm:cxn modelId="{D1858F3C-3ACB-40C3-A446-EEA9918B0717}" type="presOf" srcId="{FE3FD0D0-A7A9-4779-91D3-A61B9843E726}" destId="{07C565E8-7478-4C97-AF05-6E3DCF04FCDA}" srcOrd="0" destOrd="0" presId="urn:microsoft.com/office/officeart/2005/8/layout/radial3"/>
    <dgm:cxn modelId="{4DC8B53F-5A52-4BB3-8974-9584C9201742}" type="presOf" srcId="{48FF65DA-7DE2-4CF8-9467-53D9F66943AA}" destId="{7408CB24-178E-4430-93C4-8F50B162D01E}" srcOrd="0" destOrd="0" presId="urn:microsoft.com/office/officeart/2005/8/layout/radial3"/>
    <dgm:cxn modelId="{D134E963-1F76-42DD-BF5F-EFFF4179E12C}" srcId="{B615A02C-08EE-467D-9D0F-914A351CD4C1}" destId="{FE3FD0D0-A7A9-4779-91D3-A61B9843E726}" srcOrd="5" destOrd="0" parTransId="{9D2CCC6C-957B-4C19-AEDD-6E09D712D3B6}" sibTransId="{C015D54C-2DC6-447B-8185-245606A04B43}"/>
    <dgm:cxn modelId="{8B220D67-0834-473C-BBA9-4FCA7C932058}" type="presOf" srcId="{71EC6608-16DD-433B-8708-8B3366EE72C0}" destId="{164AC353-99A5-4337-B02D-FA01F039BC4C}" srcOrd="0" destOrd="0" presId="urn:microsoft.com/office/officeart/2005/8/layout/radial3"/>
    <dgm:cxn modelId="{9A741A49-B79F-468B-BECC-A8219605DC48}" srcId="{B615A02C-08EE-467D-9D0F-914A351CD4C1}" destId="{48FF65DA-7DE2-4CF8-9467-53D9F66943AA}" srcOrd="2" destOrd="0" parTransId="{DA9E73CD-D289-44CB-925D-89C2DE2895B7}" sibTransId="{8EE379B9-65B2-4BC1-BB43-D0B3044A46A7}"/>
    <dgm:cxn modelId="{E038B854-8889-4B56-89F6-53BFA45F3C45}" type="presOf" srcId="{E8F65544-8BC0-4CA4-86F6-4457752C3654}" destId="{EEB6BA39-687B-41C5-9C74-D6B9660EA8F9}" srcOrd="0" destOrd="0" presId="urn:microsoft.com/office/officeart/2005/8/layout/radial3"/>
    <dgm:cxn modelId="{B6FEC17F-4BB3-489E-B716-EE0095710BDA}" srcId="{B615A02C-08EE-467D-9D0F-914A351CD4C1}" destId="{00F1A4DB-7E04-4313-8B0F-8D558544673F}" srcOrd="0" destOrd="0" parTransId="{A468F9B7-9089-46B3-AF10-DBD03344A858}" sibTransId="{A819E62E-BC52-479E-997B-08CBF9979639}"/>
    <dgm:cxn modelId="{67A8F981-37DD-4AD7-9F10-64F5DEEE7AC0}" type="presOf" srcId="{77062711-C25C-427B-B371-C0701992EE30}" destId="{25F365E9-0E98-4EE2-B2C5-7D35B708E262}" srcOrd="0" destOrd="0" presId="urn:microsoft.com/office/officeart/2005/8/layout/radial3"/>
    <dgm:cxn modelId="{8AD45B8E-F031-4661-BC82-82E3B2BFB20F}" srcId="{B615A02C-08EE-467D-9D0F-914A351CD4C1}" destId="{E4DE17A9-64DD-47DE-80D4-0FBA46A04B8B}" srcOrd="7" destOrd="0" parTransId="{E0F27EE4-19E8-48CF-90F8-5A2581FAF5C0}" sibTransId="{8202E3B7-BF38-48C7-891E-2FD0ABB9238B}"/>
    <dgm:cxn modelId="{EADC198F-A06B-485A-8C62-A6C68F8C489B}" srcId="{B615A02C-08EE-467D-9D0F-914A351CD4C1}" destId="{6661DDA1-BC1C-4994-A781-D32B86BE9FAE}" srcOrd="11" destOrd="0" parTransId="{CF0F9844-9C8E-4505-A580-FAF51AB1F577}" sibTransId="{9C3CC137-5744-4FB2-A8CE-3156EA742300}"/>
    <dgm:cxn modelId="{4D6F6D96-DBAC-4A4D-9402-5FC2BEBD787D}" type="presOf" srcId="{4C8CAED9-B3B1-4DD5-878D-1DFFBDD6F322}" destId="{F9E3E73F-DD6B-4E1A-AF97-C5C8A84EDBA2}" srcOrd="0" destOrd="0" presId="urn:microsoft.com/office/officeart/2005/8/layout/radial3"/>
    <dgm:cxn modelId="{22B6A6B1-9A4D-49FB-9AAF-D96F5120A5B6}" srcId="{B615A02C-08EE-467D-9D0F-914A351CD4C1}" destId="{E8F65544-8BC0-4CA4-86F6-4457752C3654}" srcOrd="8" destOrd="0" parTransId="{1496CB8E-B1EA-4C4B-8B72-92097333E1FF}" sibTransId="{40036B65-E937-43C1-AF7A-59E4492C00F1}"/>
    <dgm:cxn modelId="{A9132BBB-BE2A-47B2-AC9E-0FF8C3F3FC63}" srcId="{9D74BE16-3EE5-4F13-BA51-C1754CB4794F}" destId="{B615A02C-08EE-467D-9D0F-914A351CD4C1}" srcOrd="0" destOrd="0" parTransId="{EAD1D90E-3179-429A-B4DC-AB364AA0F0AE}" sibTransId="{BA9C6C13-5E82-4FEF-89AB-8C8311492E3F}"/>
    <dgm:cxn modelId="{F59EB9C0-9680-4B38-BA2C-DE41960A7ECD}" type="presOf" srcId="{2E814014-B89B-4880-B0D1-09D387B71EF5}" destId="{B13AB327-B075-43E6-8418-540E6ED28B12}" srcOrd="0" destOrd="0" presId="urn:microsoft.com/office/officeart/2005/8/layout/radial3"/>
    <dgm:cxn modelId="{2C2087C1-9F2C-4542-A044-7A16D9935A44}" type="presOf" srcId="{6BD5344E-4876-4C45-9A6B-76F17221E7DE}" destId="{659832BC-0F5F-4318-986E-A1A79269E472}" srcOrd="0" destOrd="0" presId="urn:microsoft.com/office/officeart/2005/8/layout/radial3"/>
    <dgm:cxn modelId="{23509BCA-7F45-41F2-A857-F52F2C55D847}" srcId="{B615A02C-08EE-467D-9D0F-914A351CD4C1}" destId="{77062711-C25C-427B-B371-C0701992EE30}" srcOrd="12" destOrd="0" parTransId="{E533D1BB-C03A-4FB1-B54E-C32C464C565E}" sibTransId="{701CCE90-ABEC-419B-8682-B9B89EE781A3}"/>
    <dgm:cxn modelId="{67B44FD6-B731-4408-B0C5-35C922E319BC}" type="presOf" srcId="{E355CDF2-0AE9-4F46-B6B4-626B73714150}" destId="{7299D0C1-A327-4D4C-9ABA-F16457F21BD8}" srcOrd="0" destOrd="0" presId="urn:microsoft.com/office/officeart/2005/8/layout/radial3"/>
    <dgm:cxn modelId="{5FE871D7-924B-4EAD-9831-465FA8F93C50}" srcId="{B615A02C-08EE-467D-9D0F-914A351CD4C1}" destId="{4C8CAED9-B3B1-4DD5-878D-1DFFBDD6F322}" srcOrd="4" destOrd="0" parTransId="{D1CB237F-3D66-4E7E-8166-F2BE0530AD0D}" sibTransId="{9A5FBF6C-566E-46F7-92B8-6230F3A6FA0D}"/>
    <dgm:cxn modelId="{44F5F6E8-74FE-441B-AFA7-79720D53A3B4}" srcId="{B615A02C-08EE-467D-9D0F-914A351CD4C1}" destId="{E355CDF2-0AE9-4F46-B6B4-626B73714150}" srcOrd="6" destOrd="0" parTransId="{DF01D9C5-A204-452A-8FAE-5C564D0B7DCF}" sibTransId="{1F4673FF-DFAE-4779-8623-7981D12AC2E1}"/>
    <dgm:cxn modelId="{AA089FF6-5D59-4CFF-A7B7-16A2C62CA6BD}" type="presOf" srcId="{8D78336A-0EF5-47DD-9896-E4FD30B26812}" destId="{D34DBE07-469B-449D-A71F-A15044B12A1A}" srcOrd="0" destOrd="0" presId="urn:microsoft.com/office/officeart/2005/8/layout/radial3"/>
    <dgm:cxn modelId="{5E12A6F9-2991-4F95-BDEC-826F07786E25}" srcId="{B615A02C-08EE-467D-9D0F-914A351CD4C1}" destId="{6BD5344E-4876-4C45-9A6B-76F17221E7DE}" srcOrd="10" destOrd="0" parTransId="{797E25F9-06A4-468B-9D72-8E5E6624F42E}" sibTransId="{87B89EE4-7B15-427D-939B-F2E4A3D0BC43}"/>
    <dgm:cxn modelId="{F1B18861-2B48-4617-A91A-B242338B9B8D}" type="presParOf" srcId="{2CA70FC2-CA4F-45B7-9A4D-D317D2BD6B46}" destId="{B81BC3B0-A1C7-4C0F-ACE2-A7D97BAFDF88}" srcOrd="0" destOrd="0" presId="urn:microsoft.com/office/officeart/2005/8/layout/radial3"/>
    <dgm:cxn modelId="{2A4C5790-0324-497C-8376-729DFEAFBF2D}" type="presParOf" srcId="{B81BC3B0-A1C7-4C0F-ACE2-A7D97BAFDF88}" destId="{39356FA9-66B2-43A0-938D-0F2B856C78D9}" srcOrd="0" destOrd="0" presId="urn:microsoft.com/office/officeart/2005/8/layout/radial3"/>
    <dgm:cxn modelId="{C75BFA83-EB16-4461-9114-04EEEED2B087}" type="presParOf" srcId="{B81BC3B0-A1C7-4C0F-ACE2-A7D97BAFDF88}" destId="{19DC1FAA-D8A3-4C23-BFCF-ACC771A2D4ED}" srcOrd="1" destOrd="0" presId="urn:microsoft.com/office/officeart/2005/8/layout/radial3"/>
    <dgm:cxn modelId="{A4CABBE0-A537-454E-892C-365707F33E0D}" type="presParOf" srcId="{B81BC3B0-A1C7-4C0F-ACE2-A7D97BAFDF88}" destId="{164AC353-99A5-4337-B02D-FA01F039BC4C}" srcOrd="2" destOrd="0" presId="urn:microsoft.com/office/officeart/2005/8/layout/radial3"/>
    <dgm:cxn modelId="{FCE53E56-39CA-4C65-8FD3-BB28A37B76BC}" type="presParOf" srcId="{B81BC3B0-A1C7-4C0F-ACE2-A7D97BAFDF88}" destId="{7408CB24-178E-4430-93C4-8F50B162D01E}" srcOrd="3" destOrd="0" presId="urn:microsoft.com/office/officeart/2005/8/layout/radial3"/>
    <dgm:cxn modelId="{D3B3713D-A743-46B5-A83E-A6D736B9107C}" type="presParOf" srcId="{B81BC3B0-A1C7-4C0F-ACE2-A7D97BAFDF88}" destId="{D34DBE07-469B-449D-A71F-A15044B12A1A}" srcOrd="4" destOrd="0" presId="urn:microsoft.com/office/officeart/2005/8/layout/radial3"/>
    <dgm:cxn modelId="{4BF9BA3F-E1A6-4E20-81F1-4D60688325DA}" type="presParOf" srcId="{B81BC3B0-A1C7-4C0F-ACE2-A7D97BAFDF88}" destId="{F9E3E73F-DD6B-4E1A-AF97-C5C8A84EDBA2}" srcOrd="5" destOrd="0" presId="urn:microsoft.com/office/officeart/2005/8/layout/radial3"/>
    <dgm:cxn modelId="{4D432814-64D0-44B5-AE07-948C8017F688}" type="presParOf" srcId="{B81BC3B0-A1C7-4C0F-ACE2-A7D97BAFDF88}" destId="{07C565E8-7478-4C97-AF05-6E3DCF04FCDA}" srcOrd="6" destOrd="0" presId="urn:microsoft.com/office/officeart/2005/8/layout/radial3"/>
    <dgm:cxn modelId="{5D19B56D-FCD0-4487-9597-8323C8C4D361}" type="presParOf" srcId="{B81BC3B0-A1C7-4C0F-ACE2-A7D97BAFDF88}" destId="{7299D0C1-A327-4D4C-9ABA-F16457F21BD8}" srcOrd="7" destOrd="0" presId="urn:microsoft.com/office/officeart/2005/8/layout/radial3"/>
    <dgm:cxn modelId="{75F000B8-42F5-46FC-AF8F-880D73D5C685}" type="presParOf" srcId="{B81BC3B0-A1C7-4C0F-ACE2-A7D97BAFDF88}" destId="{554D4D2E-FCF9-4301-8D3E-AB5576A43C69}" srcOrd="8" destOrd="0" presId="urn:microsoft.com/office/officeart/2005/8/layout/radial3"/>
    <dgm:cxn modelId="{E7D0BEFF-5EAD-44EA-B711-4D167DB43175}" type="presParOf" srcId="{B81BC3B0-A1C7-4C0F-ACE2-A7D97BAFDF88}" destId="{EEB6BA39-687B-41C5-9C74-D6B9660EA8F9}" srcOrd="9" destOrd="0" presId="urn:microsoft.com/office/officeart/2005/8/layout/radial3"/>
    <dgm:cxn modelId="{F6A38AFD-3650-4AA4-B7A2-F6B0632269D3}" type="presParOf" srcId="{B81BC3B0-A1C7-4C0F-ACE2-A7D97BAFDF88}" destId="{B13AB327-B075-43E6-8418-540E6ED28B12}" srcOrd="10" destOrd="0" presId="urn:microsoft.com/office/officeart/2005/8/layout/radial3"/>
    <dgm:cxn modelId="{3F2ADD3E-7F46-483D-81FA-062FB3DE90B3}" type="presParOf" srcId="{B81BC3B0-A1C7-4C0F-ACE2-A7D97BAFDF88}" destId="{659832BC-0F5F-4318-986E-A1A79269E472}" srcOrd="11" destOrd="0" presId="urn:microsoft.com/office/officeart/2005/8/layout/radial3"/>
    <dgm:cxn modelId="{92E02AEE-4E24-4A9D-BE43-24B01D5771C3}" type="presParOf" srcId="{B81BC3B0-A1C7-4C0F-ACE2-A7D97BAFDF88}" destId="{C63EC874-C2A3-4692-AE19-106259CEA500}" srcOrd="12" destOrd="0" presId="urn:microsoft.com/office/officeart/2005/8/layout/radial3"/>
    <dgm:cxn modelId="{3C4E32CC-338C-457A-9054-3010F6F152F8}" type="presParOf" srcId="{B81BC3B0-A1C7-4C0F-ACE2-A7D97BAFDF88}" destId="{25F365E9-0E98-4EE2-B2C5-7D35B708E262}" srcOrd="1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16D443-ABE9-4F77-91A2-B9267F1BEEB9}"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67FE294A-FBDE-4D7B-A53E-98E597F4741F}">
      <dgm:prSet/>
      <dgm:spPr/>
      <dgm:t>
        <a:bodyPr/>
        <a:lstStyle/>
        <a:p>
          <a:r>
            <a:rPr lang="en-US" baseline="0" dirty="0"/>
            <a:t>The act of possessing a situation, problem, or challenge and seeing it through to resolution; taking control and taking responsibility.</a:t>
          </a:r>
          <a:endParaRPr lang="en-US" dirty="0"/>
        </a:p>
      </dgm:t>
    </dgm:pt>
    <dgm:pt modelId="{BDA81B49-2623-44CC-8C50-273F763B4E7C}" type="parTrans" cxnId="{4678AE8F-0F64-4CFF-8DDF-F0A034299C29}">
      <dgm:prSet/>
      <dgm:spPr/>
      <dgm:t>
        <a:bodyPr/>
        <a:lstStyle/>
        <a:p>
          <a:endParaRPr lang="en-US"/>
        </a:p>
      </dgm:t>
    </dgm:pt>
    <dgm:pt modelId="{79317B20-1AEA-4AE3-A914-82E6A6107849}" type="sibTrans" cxnId="{4678AE8F-0F64-4CFF-8DDF-F0A034299C29}">
      <dgm:prSet/>
      <dgm:spPr/>
      <dgm:t>
        <a:bodyPr/>
        <a:lstStyle/>
        <a:p>
          <a:endParaRPr lang="en-US"/>
        </a:p>
      </dgm:t>
    </dgm:pt>
    <dgm:pt modelId="{8AAE66DE-6E17-499A-9E44-0850802328B8}">
      <dgm:prSet custT="1"/>
      <dgm:spPr/>
      <dgm:t>
        <a:bodyPr/>
        <a:lstStyle/>
        <a:p>
          <a:r>
            <a:rPr lang="en-US" sz="1800" baseline="0" dirty="0"/>
            <a:t>Steer the conversation</a:t>
          </a:r>
          <a:endParaRPr lang="en-US" sz="1800" dirty="0"/>
        </a:p>
      </dgm:t>
    </dgm:pt>
    <dgm:pt modelId="{D1A0BC92-17CD-420D-817C-BAFA7425C988}" type="parTrans" cxnId="{D3336B9F-39B8-4608-95C6-B4C1DFBD630E}">
      <dgm:prSet/>
      <dgm:spPr/>
      <dgm:t>
        <a:bodyPr/>
        <a:lstStyle/>
        <a:p>
          <a:endParaRPr lang="en-US"/>
        </a:p>
      </dgm:t>
    </dgm:pt>
    <dgm:pt modelId="{67DB1DBE-B5CE-4403-AF4A-36ABB32C0B59}" type="sibTrans" cxnId="{D3336B9F-39B8-4608-95C6-B4C1DFBD630E}">
      <dgm:prSet/>
      <dgm:spPr/>
      <dgm:t>
        <a:bodyPr/>
        <a:lstStyle/>
        <a:p>
          <a:endParaRPr lang="en-US"/>
        </a:p>
      </dgm:t>
    </dgm:pt>
    <dgm:pt modelId="{B14852FA-9CEC-4738-8D81-01A31179471F}">
      <dgm:prSet custT="1"/>
      <dgm:spPr/>
      <dgm:t>
        <a:bodyPr/>
        <a:lstStyle/>
        <a:p>
          <a:r>
            <a:rPr lang="en-US" sz="1800" baseline="0" dirty="0"/>
            <a:t>Keep it actionable</a:t>
          </a:r>
          <a:endParaRPr lang="en-US" sz="1800" dirty="0"/>
        </a:p>
      </dgm:t>
    </dgm:pt>
    <dgm:pt modelId="{9332915D-2229-4172-BD43-FD897EFE495E}" type="parTrans" cxnId="{BF06BCE6-8127-49E9-B692-62F40130356D}">
      <dgm:prSet/>
      <dgm:spPr/>
      <dgm:t>
        <a:bodyPr/>
        <a:lstStyle/>
        <a:p>
          <a:endParaRPr lang="en-US"/>
        </a:p>
      </dgm:t>
    </dgm:pt>
    <dgm:pt modelId="{38E1C62D-C70B-4BEB-AFEA-638070FC07B6}" type="sibTrans" cxnId="{BF06BCE6-8127-49E9-B692-62F40130356D}">
      <dgm:prSet/>
      <dgm:spPr/>
      <dgm:t>
        <a:bodyPr/>
        <a:lstStyle/>
        <a:p>
          <a:endParaRPr lang="en-US"/>
        </a:p>
      </dgm:t>
    </dgm:pt>
    <dgm:pt modelId="{5EA86852-4587-44B0-A21F-B67DCB024989}">
      <dgm:prSet custT="1"/>
      <dgm:spPr/>
      <dgm:t>
        <a:bodyPr/>
        <a:lstStyle/>
        <a:p>
          <a:r>
            <a:rPr lang="en-US" sz="1800" baseline="0" dirty="0"/>
            <a:t>Follow up proactively</a:t>
          </a:r>
          <a:endParaRPr lang="en-US" sz="1800" dirty="0"/>
        </a:p>
      </dgm:t>
    </dgm:pt>
    <dgm:pt modelId="{8482B801-015E-407A-A65F-60F8D6E28718}" type="parTrans" cxnId="{626C9DE6-9473-4C5E-A831-17A7BB851CB2}">
      <dgm:prSet/>
      <dgm:spPr/>
      <dgm:t>
        <a:bodyPr/>
        <a:lstStyle/>
        <a:p>
          <a:endParaRPr lang="en-US"/>
        </a:p>
      </dgm:t>
    </dgm:pt>
    <dgm:pt modelId="{8EA39A32-F0C5-4A53-BA55-B25015C0A87E}" type="sibTrans" cxnId="{626C9DE6-9473-4C5E-A831-17A7BB851CB2}">
      <dgm:prSet/>
      <dgm:spPr/>
      <dgm:t>
        <a:bodyPr/>
        <a:lstStyle/>
        <a:p>
          <a:endParaRPr lang="en-US"/>
        </a:p>
      </dgm:t>
    </dgm:pt>
    <dgm:pt modelId="{8F552B1C-D837-47C1-B2EF-A95A8334FD86}">
      <dgm:prSet custT="1"/>
      <dgm:spPr/>
      <dgm:t>
        <a:bodyPr/>
        <a:lstStyle/>
        <a:p>
          <a:r>
            <a:rPr lang="en-US" sz="1800" baseline="0" dirty="0"/>
            <a:t>Explain, but don’t excuse</a:t>
          </a:r>
          <a:endParaRPr lang="en-US" sz="1800" dirty="0"/>
        </a:p>
      </dgm:t>
    </dgm:pt>
    <dgm:pt modelId="{EFA06687-6708-46FB-BB8F-A6F341E03C20}" type="parTrans" cxnId="{4D9E82E7-AE8C-4705-BA6E-E233CD481B7D}">
      <dgm:prSet/>
      <dgm:spPr/>
      <dgm:t>
        <a:bodyPr/>
        <a:lstStyle/>
        <a:p>
          <a:endParaRPr lang="en-US"/>
        </a:p>
      </dgm:t>
    </dgm:pt>
    <dgm:pt modelId="{BD371985-3D87-47D5-AE30-7E1FE8FE0742}" type="sibTrans" cxnId="{4D9E82E7-AE8C-4705-BA6E-E233CD481B7D}">
      <dgm:prSet/>
      <dgm:spPr/>
      <dgm:t>
        <a:bodyPr/>
        <a:lstStyle/>
        <a:p>
          <a:endParaRPr lang="en-US"/>
        </a:p>
      </dgm:t>
    </dgm:pt>
    <dgm:pt modelId="{C4C54F19-F4FD-4DB2-8822-1FC564530D44}" type="pres">
      <dgm:prSet presAssocID="{8516D443-ABE9-4F77-91A2-B9267F1BEEB9}" presName="linear" presStyleCnt="0">
        <dgm:presLayoutVars>
          <dgm:animLvl val="lvl"/>
          <dgm:resizeHandles val="exact"/>
        </dgm:presLayoutVars>
      </dgm:prSet>
      <dgm:spPr/>
    </dgm:pt>
    <dgm:pt modelId="{0B07E5C4-951D-4B07-A05B-8AFEF9B4B969}" type="pres">
      <dgm:prSet presAssocID="{67FE294A-FBDE-4D7B-A53E-98E597F4741F}" presName="parentText" presStyleLbl="node1" presStyleIdx="0" presStyleCnt="1" custLinFactNeighborY="-6666">
        <dgm:presLayoutVars>
          <dgm:chMax val="0"/>
          <dgm:bulletEnabled val="1"/>
        </dgm:presLayoutVars>
      </dgm:prSet>
      <dgm:spPr/>
    </dgm:pt>
    <dgm:pt modelId="{D09D0AF2-A12E-4ABD-BC5B-7C0F7EEC0B81}" type="pres">
      <dgm:prSet presAssocID="{67FE294A-FBDE-4D7B-A53E-98E597F4741F}" presName="childText" presStyleLbl="revTx" presStyleIdx="0" presStyleCnt="1">
        <dgm:presLayoutVars>
          <dgm:bulletEnabled val="1"/>
        </dgm:presLayoutVars>
      </dgm:prSet>
      <dgm:spPr/>
    </dgm:pt>
  </dgm:ptLst>
  <dgm:cxnLst>
    <dgm:cxn modelId="{2D7BF804-1D4F-49F1-B136-F37D2923B15D}" type="presOf" srcId="{5EA86852-4587-44B0-A21F-B67DCB024989}" destId="{D09D0AF2-A12E-4ABD-BC5B-7C0F7EEC0B81}" srcOrd="0" destOrd="2" presId="urn:microsoft.com/office/officeart/2005/8/layout/vList2"/>
    <dgm:cxn modelId="{D5B8B14E-71DA-4F53-89DA-465CAA152B0C}" type="presOf" srcId="{8AAE66DE-6E17-499A-9E44-0850802328B8}" destId="{D09D0AF2-A12E-4ABD-BC5B-7C0F7EEC0B81}" srcOrd="0" destOrd="0" presId="urn:microsoft.com/office/officeart/2005/8/layout/vList2"/>
    <dgm:cxn modelId="{0C43D276-9420-4342-9C15-3B49F0B4CCBC}" type="presOf" srcId="{8F552B1C-D837-47C1-B2EF-A95A8334FD86}" destId="{D09D0AF2-A12E-4ABD-BC5B-7C0F7EEC0B81}" srcOrd="0" destOrd="3" presId="urn:microsoft.com/office/officeart/2005/8/layout/vList2"/>
    <dgm:cxn modelId="{4678AE8F-0F64-4CFF-8DDF-F0A034299C29}" srcId="{8516D443-ABE9-4F77-91A2-B9267F1BEEB9}" destId="{67FE294A-FBDE-4D7B-A53E-98E597F4741F}" srcOrd="0" destOrd="0" parTransId="{BDA81B49-2623-44CC-8C50-273F763B4E7C}" sibTransId="{79317B20-1AEA-4AE3-A914-82E6A6107849}"/>
    <dgm:cxn modelId="{D3336B9F-39B8-4608-95C6-B4C1DFBD630E}" srcId="{67FE294A-FBDE-4D7B-A53E-98E597F4741F}" destId="{8AAE66DE-6E17-499A-9E44-0850802328B8}" srcOrd="0" destOrd="0" parTransId="{D1A0BC92-17CD-420D-817C-BAFA7425C988}" sibTransId="{67DB1DBE-B5CE-4403-AF4A-36ABB32C0B59}"/>
    <dgm:cxn modelId="{9FA520BD-1FD6-482D-8F9D-A03D50992124}" type="presOf" srcId="{67FE294A-FBDE-4D7B-A53E-98E597F4741F}" destId="{0B07E5C4-951D-4B07-A05B-8AFEF9B4B969}" srcOrd="0" destOrd="0" presId="urn:microsoft.com/office/officeart/2005/8/layout/vList2"/>
    <dgm:cxn modelId="{ABDB84C2-5DD3-483D-92DA-980A1EE1D2B0}" type="presOf" srcId="{8516D443-ABE9-4F77-91A2-B9267F1BEEB9}" destId="{C4C54F19-F4FD-4DB2-8822-1FC564530D44}" srcOrd="0" destOrd="0" presId="urn:microsoft.com/office/officeart/2005/8/layout/vList2"/>
    <dgm:cxn modelId="{626C9DE6-9473-4C5E-A831-17A7BB851CB2}" srcId="{67FE294A-FBDE-4D7B-A53E-98E597F4741F}" destId="{5EA86852-4587-44B0-A21F-B67DCB024989}" srcOrd="2" destOrd="0" parTransId="{8482B801-015E-407A-A65F-60F8D6E28718}" sibTransId="{8EA39A32-F0C5-4A53-BA55-B25015C0A87E}"/>
    <dgm:cxn modelId="{BF06BCE6-8127-49E9-B692-62F40130356D}" srcId="{67FE294A-FBDE-4D7B-A53E-98E597F4741F}" destId="{B14852FA-9CEC-4738-8D81-01A31179471F}" srcOrd="1" destOrd="0" parTransId="{9332915D-2229-4172-BD43-FD897EFE495E}" sibTransId="{38E1C62D-C70B-4BEB-AFEA-638070FC07B6}"/>
    <dgm:cxn modelId="{4D9E82E7-AE8C-4705-BA6E-E233CD481B7D}" srcId="{67FE294A-FBDE-4D7B-A53E-98E597F4741F}" destId="{8F552B1C-D837-47C1-B2EF-A95A8334FD86}" srcOrd="3" destOrd="0" parTransId="{EFA06687-6708-46FB-BB8F-A6F341E03C20}" sibTransId="{BD371985-3D87-47D5-AE30-7E1FE8FE0742}"/>
    <dgm:cxn modelId="{F51BDBF6-EFC4-4D51-A6F3-A5840CEB3D8B}" type="presOf" srcId="{B14852FA-9CEC-4738-8D81-01A31179471F}" destId="{D09D0AF2-A12E-4ABD-BC5B-7C0F7EEC0B81}" srcOrd="0" destOrd="1" presId="urn:microsoft.com/office/officeart/2005/8/layout/vList2"/>
    <dgm:cxn modelId="{F800FF24-82EA-41A8-92FA-9218BCA37763}" type="presParOf" srcId="{C4C54F19-F4FD-4DB2-8822-1FC564530D44}" destId="{0B07E5C4-951D-4B07-A05B-8AFEF9B4B969}" srcOrd="0" destOrd="0" presId="urn:microsoft.com/office/officeart/2005/8/layout/vList2"/>
    <dgm:cxn modelId="{978673FF-1DE1-4BA5-BAE2-E3D2BFEE2879}" type="presParOf" srcId="{C4C54F19-F4FD-4DB2-8822-1FC564530D44}" destId="{D09D0AF2-A12E-4ABD-BC5B-7C0F7EEC0B81}"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3169EC-6034-4DBC-A087-CA5D13952BE1}" type="doc">
      <dgm:prSet loTypeId="urn:microsoft.com/office/officeart/2005/8/layout/bProcess4" loCatId="process" qsTypeId="urn:microsoft.com/office/officeart/2005/8/quickstyle/simple5" qsCatId="simple" csTypeId="urn:microsoft.com/office/officeart/2005/8/colors/accent3_2" csCatId="accent3" phldr="1"/>
      <dgm:spPr/>
      <dgm:t>
        <a:bodyPr/>
        <a:lstStyle/>
        <a:p>
          <a:endParaRPr lang="en-US"/>
        </a:p>
      </dgm:t>
    </dgm:pt>
    <dgm:pt modelId="{1A5AB43C-955D-4072-AC20-294A45FB09A1}">
      <dgm:prSet/>
      <dgm:spPr/>
      <dgm:t>
        <a:bodyPr/>
        <a:lstStyle/>
        <a:p>
          <a:r>
            <a:rPr lang="en-US" dirty="0"/>
            <a:t>Draft a clear, simple subject line</a:t>
          </a:r>
        </a:p>
      </dgm:t>
    </dgm:pt>
    <dgm:pt modelId="{952D6696-4901-47C4-BA08-9042B11BC7F6}" type="parTrans" cxnId="{218E7FEE-347E-4460-98DD-382D0D0980EC}">
      <dgm:prSet/>
      <dgm:spPr/>
      <dgm:t>
        <a:bodyPr/>
        <a:lstStyle/>
        <a:p>
          <a:endParaRPr lang="en-US"/>
        </a:p>
      </dgm:t>
    </dgm:pt>
    <dgm:pt modelId="{2A3BC7AC-A4AE-4D99-98EE-477C18EDB0A6}" type="sibTrans" cxnId="{218E7FEE-347E-4460-98DD-382D0D0980EC}">
      <dgm:prSet/>
      <dgm:spPr/>
      <dgm:t>
        <a:bodyPr/>
        <a:lstStyle/>
        <a:p>
          <a:endParaRPr lang="en-US"/>
        </a:p>
      </dgm:t>
    </dgm:pt>
    <dgm:pt modelId="{FB0ABE28-DA13-46B7-8527-8751A54AB5E5}">
      <dgm:prSet/>
      <dgm:spPr/>
      <dgm:t>
        <a:bodyPr/>
        <a:lstStyle/>
        <a:p>
          <a:r>
            <a:rPr lang="en-US" dirty="0"/>
            <a:t>Use a standard font</a:t>
          </a:r>
        </a:p>
      </dgm:t>
    </dgm:pt>
    <dgm:pt modelId="{EF0F5B76-9DD3-4A72-81C9-0931060F7FD0}" type="parTrans" cxnId="{A2E95B5A-5051-4305-B0B4-2232764DA5B3}">
      <dgm:prSet/>
      <dgm:spPr/>
      <dgm:t>
        <a:bodyPr/>
        <a:lstStyle/>
        <a:p>
          <a:endParaRPr lang="en-US"/>
        </a:p>
      </dgm:t>
    </dgm:pt>
    <dgm:pt modelId="{0D6C5035-DC80-492C-A37A-B9B40AFAF21F}" type="sibTrans" cxnId="{A2E95B5A-5051-4305-B0B4-2232764DA5B3}">
      <dgm:prSet/>
      <dgm:spPr/>
      <dgm:t>
        <a:bodyPr/>
        <a:lstStyle/>
        <a:p>
          <a:endParaRPr lang="en-US"/>
        </a:p>
      </dgm:t>
    </dgm:pt>
    <dgm:pt modelId="{D66CCC0B-51ED-4BE7-92A8-1D31A051555B}">
      <dgm:prSet/>
      <dgm:spPr/>
      <dgm:t>
        <a:bodyPr/>
        <a:lstStyle/>
        <a:p>
          <a:r>
            <a:rPr lang="en-US" dirty="0"/>
            <a:t>Address your recipient formally</a:t>
          </a:r>
        </a:p>
      </dgm:t>
    </dgm:pt>
    <dgm:pt modelId="{F7402E68-7450-4A9F-B8C9-A315FBF2DCAB}" type="parTrans" cxnId="{2DD85351-F924-4BF4-9D05-417D282E5083}">
      <dgm:prSet/>
      <dgm:spPr/>
      <dgm:t>
        <a:bodyPr/>
        <a:lstStyle/>
        <a:p>
          <a:endParaRPr lang="en-US"/>
        </a:p>
      </dgm:t>
    </dgm:pt>
    <dgm:pt modelId="{6A34D081-4E0C-410C-BA88-130ED4ACB0A5}" type="sibTrans" cxnId="{2DD85351-F924-4BF4-9D05-417D282E5083}">
      <dgm:prSet/>
      <dgm:spPr/>
      <dgm:t>
        <a:bodyPr/>
        <a:lstStyle/>
        <a:p>
          <a:endParaRPr lang="en-US"/>
        </a:p>
      </dgm:t>
    </dgm:pt>
    <dgm:pt modelId="{5C9331FB-3157-451F-99D6-F92A2D140754}">
      <dgm:prSet/>
      <dgm:spPr/>
      <dgm:t>
        <a:bodyPr/>
        <a:lstStyle/>
        <a:p>
          <a:r>
            <a:rPr lang="en-US" dirty="0"/>
            <a:t>Use CC and BCC appropriately</a:t>
          </a:r>
        </a:p>
      </dgm:t>
    </dgm:pt>
    <dgm:pt modelId="{30F02F58-1C5A-484D-8DE2-DF09F0E72F55}" type="parTrans" cxnId="{36AB140F-39F1-4D67-8C05-38F2644C1E8D}">
      <dgm:prSet/>
      <dgm:spPr/>
      <dgm:t>
        <a:bodyPr/>
        <a:lstStyle/>
        <a:p>
          <a:endParaRPr lang="en-US"/>
        </a:p>
      </dgm:t>
    </dgm:pt>
    <dgm:pt modelId="{696FF2F0-140D-4F43-9C4E-1E360ED14068}" type="sibTrans" cxnId="{36AB140F-39F1-4D67-8C05-38F2644C1E8D}">
      <dgm:prSet/>
      <dgm:spPr/>
      <dgm:t>
        <a:bodyPr/>
        <a:lstStyle/>
        <a:p>
          <a:endParaRPr lang="en-US"/>
        </a:p>
      </dgm:t>
    </dgm:pt>
    <dgm:pt modelId="{32AC8329-E3B2-4EC6-A1AE-617408510AA1}">
      <dgm:prSet/>
      <dgm:spPr/>
      <dgm:t>
        <a:bodyPr/>
        <a:lstStyle/>
        <a:p>
          <a:r>
            <a:rPr lang="en-US" dirty="0"/>
            <a:t>Structure your message clearly</a:t>
          </a:r>
        </a:p>
      </dgm:t>
    </dgm:pt>
    <dgm:pt modelId="{0C27BA19-5F1E-4F1D-A12E-C27DADB78DBF}" type="parTrans" cxnId="{5C77EC8A-5F73-4E3D-B61C-B1A4C44CF5BD}">
      <dgm:prSet/>
      <dgm:spPr/>
      <dgm:t>
        <a:bodyPr/>
        <a:lstStyle/>
        <a:p>
          <a:endParaRPr lang="en-US"/>
        </a:p>
      </dgm:t>
    </dgm:pt>
    <dgm:pt modelId="{32A10DE9-3D97-4D19-867E-C05D17880DCD}" type="sibTrans" cxnId="{5C77EC8A-5F73-4E3D-B61C-B1A4C44CF5BD}">
      <dgm:prSet/>
      <dgm:spPr/>
      <dgm:t>
        <a:bodyPr/>
        <a:lstStyle/>
        <a:p>
          <a:endParaRPr lang="en-US"/>
        </a:p>
      </dgm:t>
    </dgm:pt>
    <dgm:pt modelId="{55294E63-5725-4DE5-9232-639F96821E5B}">
      <dgm:prSet/>
      <dgm:spPr/>
      <dgm:t>
        <a:bodyPr/>
        <a:lstStyle/>
        <a:p>
          <a:r>
            <a:rPr lang="en-US" dirty="0"/>
            <a:t>Make it short, meaningful, complete</a:t>
          </a:r>
        </a:p>
      </dgm:t>
    </dgm:pt>
    <dgm:pt modelId="{8DF8071F-7CC3-48CD-9536-F9D90B32DADD}" type="parTrans" cxnId="{D613C86F-A4EB-4478-9683-9DA7A4733247}">
      <dgm:prSet/>
      <dgm:spPr/>
      <dgm:t>
        <a:bodyPr/>
        <a:lstStyle/>
        <a:p>
          <a:endParaRPr lang="en-US"/>
        </a:p>
      </dgm:t>
    </dgm:pt>
    <dgm:pt modelId="{122A3D83-5E96-45D1-9875-978B84E4C06F}" type="sibTrans" cxnId="{D613C86F-A4EB-4478-9683-9DA7A4733247}">
      <dgm:prSet/>
      <dgm:spPr/>
      <dgm:t>
        <a:bodyPr/>
        <a:lstStyle/>
        <a:p>
          <a:endParaRPr lang="en-US"/>
        </a:p>
      </dgm:t>
    </dgm:pt>
    <dgm:pt modelId="{83538A59-AE16-46D4-ACC1-E4539A2901DA}">
      <dgm:prSet/>
      <dgm:spPr/>
      <dgm:t>
        <a:bodyPr/>
        <a:lstStyle/>
        <a:p>
          <a:r>
            <a:rPr lang="en-US" dirty="0"/>
            <a:t>Provide a call to action at the end</a:t>
          </a:r>
        </a:p>
      </dgm:t>
    </dgm:pt>
    <dgm:pt modelId="{53FB41EA-6432-4AFE-942D-39158C24581F}" type="parTrans" cxnId="{35253F46-AE6E-4DC7-B13E-D55C12EB6970}">
      <dgm:prSet/>
      <dgm:spPr/>
      <dgm:t>
        <a:bodyPr/>
        <a:lstStyle/>
        <a:p>
          <a:endParaRPr lang="en-US"/>
        </a:p>
      </dgm:t>
    </dgm:pt>
    <dgm:pt modelId="{E19EE79C-59A3-4737-92B0-995D54C8A470}" type="sibTrans" cxnId="{35253F46-AE6E-4DC7-B13E-D55C12EB6970}">
      <dgm:prSet/>
      <dgm:spPr/>
      <dgm:t>
        <a:bodyPr/>
        <a:lstStyle/>
        <a:p>
          <a:endParaRPr lang="en-US"/>
        </a:p>
      </dgm:t>
    </dgm:pt>
    <dgm:pt modelId="{BFC422E1-9FF9-4BC4-ABA8-E1CCA4E8C69F}">
      <dgm:prSet/>
      <dgm:spPr/>
      <dgm:t>
        <a:bodyPr/>
        <a:lstStyle/>
        <a:p>
          <a:r>
            <a:rPr lang="en-US" dirty="0"/>
            <a:t>Include a professional closing</a:t>
          </a:r>
        </a:p>
      </dgm:t>
    </dgm:pt>
    <dgm:pt modelId="{7D715F22-5DE6-44E9-9474-C62C5396420E}" type="parTrans" cxnId="{9936E869-E99F-4705-A465-6B1AAC14AC0F}">
      <dgm:prSet/>
      <dgm:spPr/>
      <dgm:t>
        <a:bodyPr/>
        <a:lstStyle/>
        <a:p>
          <a:endParaRPr lang="en-US"/>
        </a:p>
      </dgm:t>
    </dgm:pt>
    <dgm:pt modelId="{182D3FBF-275B-49BE-A463-050D0894B70E}" type="sibTrans" cxnId="{9936E869-E99F-4705-A465-6B1AAC14AC0F}">
      <dgm:prSet/>
      <dgm:spPr/>
      <dgm:t>
        <a:bodyPr/>
        <a:lstStyle/>
        <a:p>
          <a:endParaRPr lang="en-US"/>
        </a:p>
      </dgm:t>
    </dgm:pt>
    <dgm:pt modelId="{1F25D0A0-5D44-4A1C-BDE9-19A44E2F23F3}">
      <dgm:prSet/>
      <dgm:spPr/>
      <dgm:t>
        <a:bodyPr/>
        <a:lstStyle/>
        <a:p>
          <a:r>
            <a:rPr lang="en-US" dirty="0"/>
            <a:t>Proofread your email carefully</a:t>
          </a:r>
        </a:p>
      </dgm:t>
    </dgm:pt>
    <dgm:pt modelId="{3207FED3-A533-4C0A-B3A6-C9FC8B04DDA2}" type="parTrans" cxnId="{41B8E2DA-A254-4FE7-95EA-790352AB2650}">
      <dgm:prSet/>
      <dgm:spPr/>
      <dgm:t>
        <a:bodyPr/>
        <a:lstStyle/>
        <a:p>
          <a:endParaRPr lang="en-US"/>
        </a:p>
      </dgm:t>
    </dgm:pt>
    <dgm:pt modelId="{955F165D-62C8-4974-92E5-43CDC1279D94}" type="sibTrans" cxnId="{41B8E2DA-A254-4FE7-95EA-790352AB2650}">
      <dgm:prSet/>
      <dgm:spPr/>
      <dgm:t>
        <a:bodyPr/>
        <a:lstStyle/>
        <a:p>
          <a:endParaRPr lang="en-US"/>
        </a:p>
      </dgm:t>
    </dgm:pt>
    <dgm:pt modelId="{D76BAAFE-EE46-4156-8142-46807F864D3D}">
      <dgm:prSet/>
      <dgm:spPr/>
      <dgm:t>
        <a:bodyPr/>
        <a:lstStyle/>
        <a:p>
          <a:r>
            <a:rPr lang="en-US" dirty="0"/>
            <a:t>Follow-up after a considerable time</a:t>
          </a:r>
        </a:p>
      </dgm:t>
    </dgm:pt>
    <dgm:pt modelId="{A4C71171-9878-466C-BF0C-824264B77AAA}" type="parTrans" cxnId="{225E2138-8F3E-43DC-8172-64F88C7BD97D}">
      <dgm:prSet/>
      <dgm:spPr/>
      <dgm:t>
        <a:bodyPr/>
        <a:lstStyle/>
        <a:p>
          <a:endParaRPr lang="en-US"/>
        </a:p>
      </dgm:t>
    </dgm:pt>
    <dgm:pt modelId="{5F7895DA-DD3E-4F3D-8AD9-829F8E8C4280}" type="sibTrans" cxnId="{225E2138-8F3E-43DC-8172-64F88C7BD97D}">
      <dgm:prSet/>
      <dgm:spPr/>
      <dgm:t>
        <a:bodyPr/>
        <a:lstStyle/>
        <a:p>
          <a:endParaRPr lang="en-US"/>
        </a:p>
      </dgm:t>
    </dgm:pt>
    <dgm:pt modelId="{EB325773-F82E-450B-98B2-5CB52898AE65}" type="pres">
      <dgm:prSet presAssocID="{673169EC-6034-4DBC-A087-CA5D13952BE1}" presName="Name0" presStyleCnt="0">
        <dgm:presLayoutVars>
          <dgm:dir/>
          <dgm:resizeHandles/>
        </dgm:presLayoutVars>
      </dgm:prSet>
      <dgm:spPr/>
    </dgm:pt>
    <dgm:pt modelId="{60337A02-4193-4E48-9CBD-8A7B4716F56C}" type="pres">
      <dgm:prSet presAssocID="{1A5AB43C-955D-4072-AC20-294A45FB09A1}" presName="compNode" presStyleCnt="0"/>
      <dgm:spPr/>
    </dgm:pt>
    <dgm:pt modelId="{23A6A383-84FF-4674-BC23-9D061AE044C0}" type="pres">
      <dgm:prSet presAssocID="{1A5AB43C-955D-4072-AC20-294A45FB09A1}" presName="dummyConnPt" presStyleCnt="0"/>
      <dgm:spPr/>
    </dgm:pt>
    <dgm:pt modelId="{44F43BC2-16A9-41CF-84F7-1B2DEC2CF080}" type="pres">
      <dgm:prSet presAssocID="{1A5AB43C-955D-4072-AC20-294A45FB09A1}" presName="node" presStyleLbl="node1" presStyleIdx="0" presStyleCnt="10">
        <dgm:presLayoutVars>
          <dgm:bulletEnabled val="1"/>
        </dgm:presLayoutVars>
      </dgm:prSet>
      <dgm:spPr/>
    </dgm:pt>
    <dgm:pt modelId="{13DA3793-4519-4210-832D-5E9BAB96FFD6}" type="pres">
      <dgm:prSet presAssocID="{2A3BC7AC-A4AE-4D99-98EE-477C18EDB0A6}" presName="sibTrans" presStyleLbl="bgSibTrans2D1" presStyleIdx="0" presStyleCnt="9"/>
      <dgm:spPr/>
    </dgm:pt>
    <dgm:pt modelId="{ABAFC040-D2D3-4FC0-8F1B-65370EB95B17}" type="pres">
      <dgm:prSet presAssocID="{FB0ABE28-DA13-46B7-8527-8751A54AB5E5}" presName="compNode" presStyleCnt="0"/>
      <dgm:spPr/>
    </dgm:pt>
    <dgm:pt modelId="{251943D2-6AAE-435E-ABAE-D49E2E605D14}" type="pres">
      <dgm:prSet presAssocID="{FB0ABE28-DA13-46B7-8527-8751A54AB5E5}" presName="dummyConnPt" presStyleCnt="0"/>
      <dgm:spPr/>
    </dgm:pt>
    <dgm:pt modelId="{41EF9E3C-D64A-4BC6-9507-32F2F8258088}" type="pres">
      <dgm:prSet presAssocID="{FB0ABE28-DA13-46B7-8527-8751A54AB5E5}" presName="node" presStyleLbl="node1" presStyleIdx="1" presStyleCnt="10">
        <dgm:presLayoutVars>
          <dgm:bulletEnabled val="1"/>
        </dgm:presLayoutVars>
      </dgm:prSet>
      <dgm:spPr/>
    </dgm:pt>
    <dgm:pt modelId="{6F3034BF-34D2-46D2-AECA-51CBB796DFFA}" type="pres">
      <dgm:prSet presAssocID="{0D6C5035-DC80-492C-A37A-B9B40AFAF21F}" presName="sibTrans" presStyleLbl="bgSibTrans2D1" presStyleIdx="1" presStyleCnt="9"/>
      <dgm:spPr/>
    </dgm:pt>
    <dgm:pt modelId="{6337A9B2-8D70-42DB-B7AB-277B39676473}" type="pres">
      <dgm:prSet presAssocID="{D66CCC0B-51ED-4BE7-92A8-1D31A051555B}" presName="compNode" presStyleCnt="0"/>
      <dgm:spPr/>
    </dgm:pt>
    <dgm:pt modelId="{3D34DEF2-7595-426F-93ED-424A39556AE3}" type="pres">
      <dgm:prSet presAssocID="{D66CCC0B-51ED-4BE7-92A8-1D31A051555B}" presName="dummyConnPt" presStyleCnt="0"/>
      <dgm:spPr/>
    </dgm:pt>
    <dgm:pt modelId="{6945C27F-0E54-496A-8797-2E8DAD4CC264}" type="pres">
      <dgm:prSet presAssocID="{D66CCC0B-51ED-4BE7-92A8-1D31A051555B}" presName="node" presStyleLbl="node1" presStyleIdx="2" presStyleCnt="10">
        <dgm:presLayoutVars>
          <dgm:bulletEnabled val="1"/>
        </dgm:presLayoutVars>
      </dgm:prSet>
      <dgm:spPr/>
    </dgm:pt>
    <dgm:pt modelId="{ADEDF474-8BB3-4547-BBB5-7F6798B49AF0}" type="pres">
      <dgm:prSet presAssocID="{6A34D081-4E0C-410C-BA88-130ED4ACB0A5}" presName="sibTrans" presStyleLbl="bgSibTrans2D1" presStyleIdx="2" presStyleCnt="9"/>
      <dgm:spPr/>
    </dgm:pt>
    <dgm:pt modelId="{23A37D01-2DA7-4E09-90F6-5B103C0F96F2}" type="pres">
      <dgm:prSet presAssocID="{5C9331FB-3157-451F-99D6-F92A2D140754}" presName="compNode" presStyleCnt="0"/>
      <dgm:spPr/>
    </dgm:pt>
    <dgm:pt modelId="{A158A589-04BF-4D11-A294-96319C50B175}" type="pres">
      <dgm:prSet presAssocID="{5C9331FB-3157-451F-99D6-F92A2D140754}" presName="dummyConnPt" presStyleCnt="0"/>
      <dgm:spPr/>
    </dgm:pt>
    <dgm:pt modelId="{6D00FF39-D8C0-4E29-826D-E6884F1D7964}" type="pres">
      <dgm:prSet presAssocID="{5C9331FB-3157-451F-99D6-F92A2D140754}" presName="node" presStyleLbl="node1" presStyleIdx="3" presStyleCnt="10">
        <dgm:presLayoutVars>
          <dgm:bulletEnabled val="1"/>
        </dgm:presLayoutVars>
      </dgm:prSet>
      <dgm:spPr/>
    </dgm:pt>
    <dgm:pt modelId="{7A83B520-00E1-4A54-AC38-11A70C431FC1}" type="pres">
      <dgm:prSet presAssocID="{696FF2F0-140D-4F43-9C4E-1E360ED14068}" presName="sibTrans" presStyleLbl="bgSibTrans2D1" presStyleIdx="3" presStyleCnt="9"/>
      <dgm:spPr/>
    </dgm:pt>
    <dgm:pt modelId="{6BD0AEAA-125D-4F20-9BEF-50B3B13BDA36}" type="pres">
      <dgm:prSet presAssocID="{32AC8329-E3B2-4EC6-A1AE-617408510AA1}" presName="compNode" presStyleCnt="0"/>
      <dgm:spPr/>
    </dgm:pt>
    <dgm:pt modelId="{08ED3137-95D2-4D60-8BE5-8A221052929B}" type="pres">
      <dgm:prSet presAssocID="{32AC8329-E3B2-4EC6-A1AE-617408510AA1}" presName="dummyConnPt" presStyleCnt="0"/>
      <dgm:spPr/>
    </dgm:pt>
    <dgm:pt modelId="{802B9A68-D567-4E23-A979-1C1A8C739AC1}" type="pres">
      <dgm:prSet presAssocID="{32AC8329-E3B2-4EC6-A1AE-617408510AA1}" presName="node" presStyleLbl="node1" presStyleIdx="4" presStyleCnt="10">
        <dgm:presLayoutVars>
          <dgm:bulletEnabled val="1"/>
        </dgm:presLayoutVars>
      </dgm:prSet>
      <dgm:spPr/>
    </dgm:pt>
    <dgm:pt modelId="{2542FA17-DA39-46D0-B14F-DDFCEE57C47D}" type="pres">
      <dgm:prSet presAssocID="{32A10DE9-3D97-4D19-867E-C05D17880DCD}" presName="sibTrans" presStyleLbl="bgSibTrans2D1" presStyleIdx="4" presStyleCnt="9"/>
      <dgm:spPr/>
    </dgm:pt>
    <dgm:pt modelId="{5F111BCC-61CB-4BE9-AB20-318FEB9929D5}" type="pres">
      <dgm:prSet presAssocID="{55294E63-5725-4DE5-9232-639F96821E5B}" presName="compNode" presStyleCnt="0"/>
      <dgm:spPr/>
    </dgm:pt>
    <dgm:pt modelId="{F3360A8D-16EB-4F6C-9497-E1D7B8BDAF4B}" type="pres">
      <dgm:prSet presAssocID="{55294E63-5725-4DE5-9232-639F96821E5B}" presName="dummyConnPt" presStyleCnt="0"/>
      <dgm:spPr/>
    </dgm:pt>
    <dgm:pt modelId="{3D65424F-8F07-4638-B335-81ADC082D5A6}" type="pres">
      <dgm:prSet presAssocID="{55294E63-5725-4DE5-9232-639F96821E5B}" presName="node" presStyleLbl="node1" presStyleIdx="5" presStyleCnt="10">
        <dgm:presLayoutVars>
          <dgm:bulletEnabled val="1"/>
        </dgm:presLayoutVars>
      </dgm:prSet>
      <dgm:spPr/>
    </dgm:pt>
    <dgm:pt modelId="{2459C414-905E-42B0-86A7-EC2FA3A3C210}" type="pres">
      <dgm:prSet presAssocID="{122A3D83-5E96-45D1-9875-978B84E4C06F}" presName="sibTrans" presStyleLbl="bgSibTrans2D1" presStyleIdx="5" presStyleCnt="9"/>
      <dgm:spPr/>
    </dgm:pt>
    <dgm:pt modelId="{164DB4A4-D7EB-4A10-B73C-C329BAAA8396}" type="pres">
      <dgm:prSet presAssocID="{83538A59-AE16-46D4-ACC1-E4539A2901DA}" presName="compNode" presStyleCnt="0"/>
      <dgm:spPr/>
    </dgm:pt>
    <dgm:pt modelId="{FB132F1F-121A-4B9B-8238-8177EB3F4D71}" type="pres">
      <dgm:prSet presAssocID="{83538A59-AE16-46D4-ACC1-E4539A2901DA}" presName="dummyConnPt" presStyleCnt="0"/>
      <dgm:spPr/>
    </dgm:pt>
    <dgm:pt modelId="{FA2BA180-CF6C-4130-B891-43F81613D17F}" type="pres">
      <dgm:prSet presAssocID="{83538A59-AE16-46D4-ACC1-E4539A2901DA}" presName="node" presStyleLbl="node1" presStyleIdx="6" presStyleCnt="10">
        <dgm:presLayoutVars>
          <dgm:bulletEnabled val="1"/>
        </dgm:presLayoutVars>
      </dgm:prSet>
      <dgm:spPr/>
    </dgm:pt>
    <dgm:pt modelId="{EF19F633-19F8-471A-A4BF-A51B2FFD7280}" type="pres">
      <dgm:prSet presAssocID="{E19EE79C-59A3-4737-92B0-995D54C8A470}" presName="sibTrans" presStyleLbl="bgSibTrans2D1" presStyleIdx="6" presStyleCnt="9"/>
      <dgm:spPr/>
    </dgm:pt>
    <dgm:pt modelId="{2E8B081C-29DC-421A-A100-F0904D2A48E0}" type="pres">
      <dgm:prSet presAssocID="{BFC422E1-9FF9-4BC4-ABA8-E1CCA4E8C69F}" presName="compNode" presStyleCnt="0"/>
      <dgm:spPr/>
    </dgm:pt>
    <dgm:pt modelId="{2A2C953A-3DF6-4943-89C6-FE656C1D53F4}" type="pres">
      <dgm:prSet presAssocID="{BFC422E1-9FF9-4BC4-ABA8-E1CCA4E8C69F}" presName="dummyConnPt" presStyleCnt="0"/>
      <dgm:spPr/>
    </dgm:pt>
    <dgm:pt modelId="{7C32124A-171E-4103-913E-222D4D1F03D2}" type="pres">
      <dgm:prSet presAssocID="{BFC422E1-9FF9-4BC4-ABA8-E1CCA4E8C69F}" presName="node" presStyleLbl="node1" presStyleIdx="7" presStyleCnt="10">
        <dgm:presLayoutVars>
          <dgm:bulletEnabled val="1"/>
        </dgm:presLayoutVars>
      </dgm:prSet>
      <dgm:spPr/>
    </dgm:pt>
    <dgm:pt modelId="{4C321FA6-ABA9-4D30-B29D-674C9825B094}" type="pres">
      <dgm:prSet presAssocID="{182D3FBF-275B-49BE-A463-050D0894B70E}" presName="sibTrans" presStyleLbl="bgSibTrans2D1" presStyleIdx="7" presStyleCnt="9"/>
      <dgm:spPr/>
    </dgm:pt>
    <dgm:pt modelId="{B7AD0B83-DE34-4B27-93BE-ADD96629A1A3}" type="pres">
      <dgm:prSet presAssocID="{1F25D0A0-5D44-4A1C-BDE9-19A44E2F23F3}" presName="compNode" presStyleCnt="0"/>
      <dgm:spPr/>
    </dgm:pt>
    <dgm:pt modelId="{032ECE55-A435-43B5-BB05-CE177DE43D1C}" type="pres">
      <dgm:prSet presAssocID="{1F25D0A0-5D44-4A1C-BDE9-19A44E2F23F3}" presName="dummyConnPt" presStyleCnt="0"/>
      <dgm:spPr/>
    </dgm:pt>
    <dgm:pt modelId="{95BDA854-B6F9-4B4E-9350-8BBD5E156791}" type="pres">
      <dgm:prSet presAssocID="{1F25D0A0-5D44-4A1C-BDE9-19A44E2F23F3}" presName="node" presStyleLbl="node1" presStyleIdx="8" presStyleCnt="10">
        <dgm:presLayoutVars>
          <dgm:bulletEnabled val="1"/>
        </dgm:presLayoutVars>
      </dgm:prSet>
      <dgm:spPr/>
    </dgm:pt>
    <dgm:pt modelId="{30CDA4F0-3137-4D85-965A-19F80895CD7E}" type="pres">
      <dgm:prSet presAssocID="{955F165D-62C8-4974-92E5-43CDC1279D94}" presName="sibTrans" presStyleLbl="bgSibTrans2D1" presStyleIdx="8" presStyleCnt="9"/>
      <dgm:spPr/>
    </dgm:pt>
    <dgm:pt modelId="{8230E1ED-9EC1-424A-997D-A128D8E15935}" type="pres">
      <dgm:prSet presAssocID="{D76BAAFE-EE46-4156-8142-46807F864D3D}" presName="compNode" presStyleCnt="0"/>
      <dgm:spPr/>
    </dgm:pt>
    <dgm:pt modelId="{3EB5D555-5DB7-4A52-8728-3D09D7D5BA76}" type="pres">
      <dgm:prSet presAssocID="{D76BAAFE-EE46-4156-8142-46807F864D3D}" presName="dummyConnPt" presStyleCnt="0"/>
      <dgm:spPr/>
    </dgm:pt>
    <dgm:pt modelId="{E0F721C4-73D6-4210-BD8F-1BB70E3576E1}" type="pres">
      <dgm:prSet presAssocID="{D76BAAFE-EE46-4156-8142-46807F864D3D}" presName="node" presStyleLbl="node1" presStyleIdx="9" presStyleCnt="10">
        <dgm:presLayoutVars>
          <dgm:bulletEnabled val="1"/>
        </dgm:presLayoutVars>
      </dgm:prSet>
      <dgm:spPr/>
    </dgm:pt>
  </dgm:ptLst>
  <dgm:cxnLst>
    <dgm:cxn modelId="{36AB140F-39F1-4D67-8C05-38F2644C1E8D}" srcId="{673169EC-6034-4DBC-A087-CA5D13952BE1}" destId="{5C9331FB-3157-451F-99D6-F92A2D140754}" srcOrd="3" destOrd="0" parTransId="{30F02F58-1C5A-484D-8DE2-DF09F0E72F55}" sibTransId="{696FF2F0-140D-4F43-9C4E-1E360ED14068}"/>
    <dgm:cxn modelId="{2B84230F-C8E8-47DC-B5D6-1B3B4A475113}" type="presOf" srcId="{1A5AB43C-955D-4072-AC20-294A45FB09A1}" destId="{44F43BC2-16A9-41CF-84F7-1B2DEC2CF080}" srcOrd="0" destOrd="0" presId="urn:microsoft.com/office/officeart/2005/8/layout/bProcess4"/>
    <dgm:cxn modelId="{5960C816-E06B-4D34-8A9F-B80E3072A071}" type="presOf" srcId="{55294E63-5725-4DE5-9232-639F96821E5B}" destId="{3D65424F-8F07-4638-B335-81ADC082D5A6}" srcOrd="0" destOrd="0" presId="urn:microsoft.com/office/officeart/2005/8/layout/bProcess4"/>
    <dgm:cxn modelId="{047B5E34-573D-4D56-9EB7-0C3DACABF1E1}" type="presOf" srcId="{5C9331FB-3157-451F-99D6-F92A2D140754}" destId="{6D00FF39-D8C0-4E29-826D-E6884F1D7964}" srcOrd="0" destOrd="0" presId="urn:microsoft.com/office/officeart/2005/8/layout/bProcess4"/>
    <dgm:cxn modelId="{225E2138-8F3E-43DC-8172-64F88C7BD97D}" srcId="{673169EC-6034-4DBC-A087-CA5D13952BE1}" destId="{D76BAAFE-EE46-4156-8142-46807F864D3D}" srcOrd="9" destOrd="0" parTransId="{A4C71171-9878-466C-BF0C-824264B77AAA}" sibTransId="{5F7895DA-DD3E-4F3D-8AD9-829F8E8C4280}"/>
    <dgm:cxn modelId="{CDA1AC64-99DF-4045-BCDD-C4B2B29310AC}" type="presOf" srcId="{D76BAAFE-EE46-4156-8142-46807F864D3D}" destId="{E0F721C4-73D6-4210-BD8F-1BB70E3576E1}" srcOrd="0" destOrd="0" presId="urn:microsoft.com/office/officeart/2005/8/layout/bProcess4"/>
    <dgm:cxn modelId="{596E3A46-F8D2-4C6B-AB8C-1A7B35425DE5}" type="presOf" srcId="{FB0ABE28-DA13-46B7-8527-8751A54AB5E5}" destId="{41EF9E3C-D64A-4BC6-9507-32F2F8258088}" srcOrd="0" destOrd="0" presId="urn:microsoft.com/office/officeart/2005/8/layout/bProcess4"/>
    <dgm:cxn modelId="{35253F46-AE6E-4DC7-B13E-D55C12EB6970}" srcId="{673169EC-6034-4DBC-A087-CA5D13952BE1}" destId="{83538A59-AE16-46D4-ACC1-E4539A2901DA}" srcOrd="6" destOrd="0" parTransId="{53FB41EA-6432-4AFE-942D-39158C24581F}" sibTransId="{E19EE79C-59A3-4737-92B0-995D54C8A470}"/>
    <dgm:cxn modelId="{9936E869-E99F-4705-A465-6B1AAC14AC0F}" srcId="{673169EC-6034-4DBC-A087-CA5D13952BE1}" destId="{BFC422E1-9FF9-4BC4-ABA8-E1CCA4E8C69F}" srcOrd="7" destOrd="0" parTransId="{7D715F22-5DE6-44E9-9474-C62C5396420E}" sibTransId="{182D3FBF-275B-49BE-A463-050D0894B70E}"/>
    <dgm:cxn modelId="{35A5AA4B-02DE-419C-9922-33E8857F8BCD}" type="presOf" srcId="{955F165D-62C8-4974-92E5-43CDC1279D94}" destId="{30CDA4F0-3137-4D85-965A-19F80895CD7E}" srcOrd="0" destOrd="0" presId="urn:microsoft.com/office/officeart/2005/8/layout/bProcess4"/>
    <dgm:cxn modelId="{D613C86F-A4EB-4478-9683-9DA7A4733247}" srcId="{673169EC-6034-4DBC-A087-CA5D13952BE1}" destId="{55294E63-5725-4DE5-9232-639F96821E5B}" srcOrd="5" destOrd="0" parTransId="{8DF8071F-7CC3-48CD-9536-F9D90B32DADD}" sibTransId="{122A3D83-5E96-45D1-9875-978B84E4C06F}"/>
    <dgm:cxn modelId="{2DD85351-F924-4BF4-9D05-417D282E5083}" srcId="{673169EC-6034-4DBC-A087-CA5D13952BE1}" destId="{D66CCC0B-51ED-4BE7-92A8-1D31A051555B}" srcOrd="2" destOrd="0" parTransId="{F7402E68-7450-4A9F-B8C9-A315FBF2DCAB}" sibTransId="{6A34D081-4E0C-410C-BA88-130ED4ACB0A5}"/>
    <dgm:cxn modelId="{A2E95B5A-5051-4305-B0B4-2232764DA5B3}" srcId="{673169EC-6034-4DBC-A087-CA5D13952BE1}" destId="{FB0ABE28-DA13-46B7-8527-8751A54AB5E5}" srcOrd="1" destOrd="0" parTransId="{EF0F5B76-9DD3-4A72-81C9-0931060F7FD0}" sibTransId="{0D6C5035-DC80-492C-A37A-B9B40AFAF21F}"/>
    <dgm:cxn modelId="{5C77EC8A-5F73-4E3D-B61C-B1A4C44CF5BD}" srcId="{673169EC-6034-4DBC-A087-CA5D13952BE1}" destId="{32AC8329-E3B2-4EC6-A1AE-617408510AA1}" srcOrd="4" destOrd="0" parTransId="{0C27BA19-5F1E-4F1D-A12E-C27DADB78DBF}" sibTransId="{32A10DE9-3D97-4D19-867E-C05D17880DCD}"/>
    <dgm:cxn modelId="{261A5793-83B3-43C6-9317-58528469E892}" type="presOf" srcId="{D66CCC0B-51ED-4BE7-92A8-1D31A051555B}" destId="{6945C27F-0E54-496A-8797-2E8DAD4CC264}" srcOrd="0" destOrd="0" presId="urn:microsoft.com/office/officeart/2005/8/layout/bProcess4"/>
    <dgm:cxn modelId="{387BEE9A-FCB8-4555-A1DF-BE4D4B5CEF9A}" type="presOf" srcId="{2A3BC7AC-A4AE-4D99-98EE-477C18EDB0A6}" destId="{13DA3793-4519-4210-832D-5E9BAB96FFD6}" srcOrd="0" destOrd="0" presId="urn:microsoft.com/office/officeart/2005/8/layout/bProcess4"/>
    <dgm:cxn modelId="{B9118A9C-C082-475B-AB21-94F5DED8C64E}" type="presOf" srcId="{182D3FBF-275B-49BE-A463-050D0894B70E}" destId="{4C321FA6-ABA9-4D30-B29D-674C9825B094}" srcOrd="0" destOrd="0" presId="urn:microsoft.com/office/officeart/2005/8/layout/bProcess4"/>
    <dgm:cxn modelId="{A9C45CA3-CFCF-4F6E-AC31-D0F726DB0AF9}" type="presOf" srcId="{0D6C5035-DC80-492C-A37A-B9B40AFAF21F}" destId="{6F3034BF-34D2-46D2-AECA-51CBB796DFFA}" srcOrd="0" destOrd="0" presId="urn:microsoft.com/office/officeart/2005/8/layout/bProcess4"/>
    <dgm:cxn modelId="{CE739AB7-9EC8-45F8-9073-1F58040BC714}" type="presOf" srcId="{1F25D0A0-5D44-4A1C-BDE9-19A44E2F23F3}" destId="{95BDA854-B6F9-4B4E-9350-8BBD5E156791}" srcOrd="0" destOrd="0" presId="urn:microsoft.com/office/officeart/2005/8/layout/bProcess4"/>
    <dgm:cxn modelId="{A65031C4-9081-4068-82B6-2DC2ED08A4D1}" type="presOf" srcId="{32A10DE9-3D97-4D19-867E-C05D17880DCD}" destId="{2542FA17-DA39-46D0-B14F-DDFCEE57C47D}" srcOrd="0" destOrd="0" presId="urn:microsoft.com/office/officeart/2005/8/layout/bProcess4"/>
    <dgm:cxn modelId="{F6F2DDC7-0BDA-42E0-8CB2-F520B20D2F5F}" type="presOf" srcId="{E19EE79C-59A3-4737-92B0-995D54C8A470}" destId="{EF19F633-19F8-471A-A4BF-A51B2FFD7280}" srcOrd="0" destOrd="0" presId="urn:microsoft.com/office/officeart/2005/8/layout/bProcess4"/>
    <dgm:cxn modelId="{955973C9-E1B9-4358-B871-EBEC8804A18E}" type="presOf" srcId="{83538A59-AE16-46D4-ACC1-E4539A2901DA}" destId="{FA2BA180-CF6C-4130-B891-43F81613D17F}" srcOrd="0" destOrd="0" presId="urn:microsoft.com/office/officeart/2005/8/layout/bProcess4"/>
    <dgm:cxn modelId="{09F7DBD6-E3D0-4E32-AD05-EEBEE53C6A6A}" type="presOf" srcId="{696FF2F0-140D-4F43-9C4E-1E360ED14068}" destId="{7A83B520-00E1-4A54-AC38-11A70C431FC1}" srcOrd="0" destOrd="0" presId="urn:microsoft.com/office/officeart/2005/8/layout/bProcess4"/>
    <dgm:cxn modelId="{C929F0D8-F3A6-466C-92E3-CC9110ACB222}" type="presOf" srcId="{BFC422E1-9FF9-4BC4-ABA8-E1CCA4E8C69F}" destId="{7C32124A-171E-4103-913E-222D4D1F03D2}" srcOrd="0" destOrd="0" presId="urn:microsoft.com/office/officeart/2005/8/layout/bProcess4"/>
    <dgm:cxn modelId="{966AEBD9-DC9E-4246-8125-106C2FD4FD99}" type="presOf" srcId="{6A34D081-4E0C-410C-BA88-130ED4ACB0A5}" destId="{ADEDF474-8BB3-4547-BBB5-7F6798B49AF0}" srcOrd="0" destOrd="0" presId="urn:microsoft.com/office/officeart/2005/8/layout/bProcess4"/>
    <dgm:cxn modelId="{41B8E2DA-A254-4FE7-95EA-790352AB2650}" srcId="{673169EC-6034-4DBC-A087-CA5D13952BE1}" destId="{1F25D0A0-5D44-4A1C-BDE9-19A44E2F23F3}" srcOrd="8" destOrd="0" parTransId="{3207FED3-A533-4C0A-B3A6-C9FC8B04DDA2}" sibTransId="{955F165D-62C8-4974-92E5-43CDC1279D94}"/>
    <dgm:cxn modelId="{9ABB53E6-991E-4A92-BEB3-D5BBCA77D773}" type="presOf" srcId="{673169EC-6034-4DBC-A087-CA5D13952BE1}" destId="{EB325773-F82E-450B-98B2-5CB52898AE65}" srcOrd="0" destOrd="0" presId="urn:microsoft.com/office/officeart/2005/8/layout/bProcess4"/>
    <dgm:cxn modelId="{218E7FEE-347E-4460-98DD-382D0D0980EC}" srcId="{673169EC-6034-4DBC-A087-CA5D13952BE1}" destId="{1A5AB43C-955D-4072-AC20-294A45FB09A1}" srcOrd="0" destOrd="0" parTransId="{952D6696-4901-47C4-BA08-9042B11BC7F6}" sibTransId="{2A3BC7AC-A4AE-4D99-98EE-477C18EDB0A6}"/>
    <dgm:cxn modelId="{E0ED62F2-35AB-42C3-9EFD-B1DFA0F498AD}" type="presOf" srcId="{32AC8329-E3B2-4EC6-A1AE-617408510AA1}" destId="{802B9A68-D567-4E23-A979-1C1A8C739AC1}" srcOrd="0" destOrd="0" presId="urn:microsoft.com/office/officeart/2005/8/layout/bProcess4"/>
    <dgm:cxn modelId="{3CDDF3F7-4546-4BC6-B1A6-87A277D5D23A}" type="presOf" srcId="{122A3D83-5E96-45D1-9875-978B84E4C06F}" destId="{2459C414-905E-42B0-86A7-EC2FA3A3C210}" srcOrd="0" destOrd="0" presId="urn:microsoft.com/office/officeart/2005/8/layout/bProcess4"/>
    <dgm:cxn modelId="{7F2D56F1-2492-4100-B5BD-05C22B567A4C}" type="presParOf" srcId="{EB325773-F82E-450B-98B2-5CB52898AE65}" destId="{60337A02-4193-4E48-9CBD-8A7B4716F56C}" srcOrd="0" destOrd="0" presId="urn:microsoft.com/office/officeart/2005/8/layout/bProcess4"/>
    <dgm:cxn modelId="{FE54820B-4663-4619-B409-14E188F8FD15}" type="presParOf" srcId="{60337A02-4193-4E48-9CBD-8A7B4716F56C}" destId="{23A6A383-84FF-4674-BC23-9D061AE044C0}" srcOrd="0" destOrd="0" presId="urn:microsoft.com/office/officeart/2005/8/layout/bProcess4"/>
    <dgm:cxn modelId="{1492E3CE-691A-448C-8C6C-502A8AAEAEDD}" type="presParOf" srcId="{60337A02-4193-4E48-9CBD-8A7B4716F56C}" destId="{44F43BC2-16A9-41CF-84F7-1B2DEC2CF080}" srcOrd="1" destOrd="0" presId="urn:microsoft.com/office/officeart/2005/8/layout/bProcess4"/>
    <dgm:cxn modelId="{2FBCD136-6E25-4872-9CDE-985026248CF6}" type="presParOf" srcId="{EB325773-F82E-450B-98B2-5CB52898AE65}" destId="{13DA3793-4519-4210-832D-5E9BAB96FFD6}" srcOrd="1" destOrd="0" presId="urn:microsoft.com/office/officeart/2005/8/layout/bProcess4"/>
    <dgm:cxn modelId="{0ECA84FC-D92C-4359-9C98-1910AC29D6D1}" type="presParOf" srcId="{EB325773-F82E-450B-98B2-5CB52898AE65}" destId="{ABAFC040-D2D3-4FC0-8F1B-65370EB95B17}" srcOrd="2" destOrd="0" presId="urn:microsoft.com/office/officeart/2005/8/layout/bProcess4"/>
    <dgm:cxn modelId="{4F50A3A2-C2CC-4929-A594-BFE942EA9538}" type="presParOf" srcId="{ABAFC040-D2D3-4FC0-8F1B-65370EB95B17}" destId="{251943D2-6AAE-435E-ABAE-D49E2E605D14}" srcOrd="0" destOrd="0" presId="urn:microsoft.com/office/officeart/2005/8/layout/bProcess4"/>
    <dgm:cxn modelId="{06C9E08E-AFCA-4A0F-B8EB-B83AF39716C9}" type="presParOf" srcId="{ABAFC040-D2D3-4FC0-8F1B-65370EB95B17}" destId="{41EF9E3C-D64A-4BC6-9507-32F2F8258088}" srcOrd="1" destOrd="0" presId="urn:microsoft.com/office/officeart/2005/8/layout/bProcess4"/>
    <dgm:cxn modelId="{E4819F06-9602-436F-AAD4-19689EA0ED7F}" type="presParOf" srcId="{EB325773-F82E-450B-98B2-5CB52898AE65}" destId="{6F3034BF-34D2-46D2-AECA-51CBB796DFFA}" srcOrd="3" destOrd="0" presId="urn:microsoft.com/office/officeart/2005/8/layout/bProcess4"/>
    <dgm:cxn modelId="{E439836A-979E-4B3D-B44B-130B5E35D832}" type="presParOf" srcId="{EB325773-F82E-450B-98B2-5CB52898AE65}" destId="{6337A9B2-8D70-42DB-B7AB-277B39676473}" srcOrd="4" destOrd="0" presId="urn:microsoft.com/office/officeart/2005/8/layout/bProcess4"/>
    <dgm:cxn modelId="{12E69DCF-9F8C-46E3-BC47-E63D3143B69B}" type="presParOf" srcId="{6337A9B2-8D70-42DB-B7AB-277B39676473}" destId="{3D34DEF2-7595-426F-93ED-424A39556AE3}" srcOrd="0" destOrd="0" presId="urn:microsoft.com/office/officeart/2005/8/layout/bProcess4"/>
    <dgm:cxn modelId="{9FE21549-B275-437B-B6CF-797C2BC8B515}" type="presParOf" srcId="{6337A9B2-8D70-42DB-B7AB-277B39676473}" destId="{6945C27F-0E54-496A-8797-2E8DAD4CC264}" srcOrd="1" destOrd="0" presId="urn:microsoft.com/office/officeart/2005/8/layout/bProcess4"/>
    <dgm:cxn modelId="{0B24710E-E362-41C0-A164-C9B8EC782705}" type="presParOf" srcId="{EB325773-F82E-450B-98B2-5CB52898AE65}" destId="{ADEDF474-8BB3-4547-BBB5-7F6798B49AF0}" srcOrd="5" destOrd="0" presId="urn:microsoft.com/office/officeart/2005/8/layout/bProcess4"/>
    <dgm:cxn modelId="{6F9112DF-799E-4D80-9EA5-D7F487A07AB4}" type="presParOf" srcId="{EB325773-F82E-450B-98B2-5CB52898AE65}" destId="{23A37D01-2DA7-4E09-90F6-5B103C0F96F2}" srcOrd="6" destOrd="0" presId="urn:microsoft.com/office/officeart/2005/8/layout/bProcess4"/>
    <dgm:cxn modelId="{8D9FE8AD-1073-4DE2-B4EF-A60D1FE595BA}" type="presParOf" srcId="{23A37D01-2DA7-4E09-90F6-5B103C0F96F2}" destId="{A158A589-04BF-4D11-A294-96319C50B175}" srcOrd="0" destOrd="0" presId="urn:microsoft.com/office/officeart/2005/8/layout/bProcess4"/>
    <dgm:cxn modelId="{1697B77F-3E80-4EAF-B5A4-5132BB562CC8}" type="presParOf" srcId="{23A37D01-2DA7-4E09-90F6-5B103C0F96F2}" destId="{6D00FF39-D8C0-4E29-826D-E6884F1D7964}" srcOrd="1" destOrd="0" presId="urn:microsoft.com/office/officeart/2005/8/layout/bProcess4"/>
    <dgm:cxn modelId="{0D00682F-BC12-4D9D-AF1C-F382A490C8CD}" type="presParOf" srcId="{EB325773-F82E-450B-98B2-5CB52898AE65}" destId="{7A83B520-00E1-4A54-AC38-11A70C431FC1}" srcOrd="7" destOrd="0" presId="urn:microsoft.com/office/officeart/2005/8/layout/bProcess4"/>
    <dgm:cxn modelId="{FA7496A4-706D-41A9-B404-0BD61D7B32E4}" type="presParOf" srcId="{EB325773-F82E-450B-98B2-5CB52898AE65}" destId="{6BD0AEAA-125D-4F20-9BEF-50B3B13BDA36}" srcOrd="8" destOrd="0" presId="urn:microsoft.com/office/officeart/2005/8/layout/bProcess4"/>
    <dgm:cxn modelId="{0559AE45-2005-40DE-949E-F23E580C9D0C}" type="presParOf" srcId="{6BD0AEAA-125D-4F20-9BEF-50B3B13BDA36}" destId="{08ED3137-95D2-4D60-8BE5-8A221052929B}" srcOrd="0" destOrd="0" presId="urn:microsoft.com/office/officeart/2005/8/layout/bProcess4"/>
    <dgm:cxn modelId="{985980F5-006A-45C3-B5B1-BB36F02FDAB6}" type="presParOf" srcId="{6BD0AEAA-125D-4F20-9BEF-50B3B13BDA36}" destId="{802B9A68-D567-4E23-A979-1C1A8C739AC1}" srcOrd="1" destOrd="0" presId="urn:microsoft.com/office/officeart/2005/8/layout/bProcess4"/>
    <dgm:cxn modelId="{CE2C4700-41EB-4530-BE1D-98D9031D9ED0}" type="presParOf" srcId="{EB325773-F82E-450B-98B2-5CB52898AE65}" destId="{2542FA17-DA39-46D0-B14F-DDFCEE57C47D}" srcOrd="9" destOrd="0" presId="urn:microsoft.com/office/officeart/2005/8/layout/bProcess4"/>
    <dgm:cxn modelId="{9A6ED5DD-F46E-4999-ABA7-6EA521C196BB}" type="presParOf" srcId="{EB325773-F82E-450B-98B2-5CB52898AE65}" destId="{5F111BCC-61CB-4BE9-AB20-318FEB9929D5}" srcOrd="10" destOrd="0" presId="urn:microsoft.com/office/officeart/2005/8/layout/bProcess4"/>
    <dgm:cxn modelId="{C6FD4867-4F90-4C1C-A225-DCB8AD1B4120}" type="presParOf" srcId="{5F111BCC-61CB-4BE9-AB20-318FEB9929D5}" destId="{F3360A8D-16EB-4F6C-9497-E1D7B8BDAF4B}" srcOrd="0" destOrd="0" presId="urn:microsoft.com/office/officeart/2005/8/layout/bProcess4"/>
    <dgm:cxn modelId="{E58F4A10-08C2-4095-9561-52598DF2001E}" type="presParOf" srcId="{5F111BCC-61CB-4BE9-AB20-318FEB9929D5}" destId="{3D65424F-8F07-4638-B335-81ADC082D5A6}" srcOrd="1" destOrd="0" presId="urn:microsoft.com/office/officeart/2005/8/layout/bProcess4"/>
    <dgm:cxn modelId="{A685B5A5-1570-43D9-BAFA-A95C1525AFC0}" type="presParOf" srcId="{EB325773-F82E-450B-98B2-5CB52898AE65}" destId="{2459C414-905E-42B0-86A7-EC2FA3A3C210}" srcOrd="11" destOrd="0" presId="urn:microsoft.com/office/officeart/2005/8/layout/bProcess4"/>
    <dgm:cxn modelId="{F20F05BF-9573-4AEE-BC7D-7F7BFD51EDF3}" type="presParOf" srcId="{EB325773-F82E-450B-98B2-5CB52898AE65}" destId="{164DB4A4-D7EB-4A10-B73C-C329BAAA8396}" srcOrd="12" destOrd="0" presId="urn:microsoft.com/office/officeart/2005/8/layout/bProcess4"/>
    <dgm:cxn modelId="{58D4FF3F-38A7-4D06-919B-06D38B289E72}" type="presParOf" srcId="{164DB4A4-D7EB-4A10-B73C-C329BAAA8396}" destId="{FB132F1F-121A-4B9B-8238-8177EB3F4D71}" srcOrd="0" destOrd="0" presId="urn:microsoft.com/office/officeart/2005/8/layout/bProcess4"/>
    <dgm:cxn modelId="{4C3C263E-72FE-48A6-BB12-F2309960C8E4}" type="presParOf" srcId="{164DB4A4-D7EB-4A10-B73C-C329BAAA8396}" destId="{FA2BA180-CF6C-4130-B891-43F81613D17F}" srcOrd="1" destOrd="0" presId="urn:microsoft.com/office/officeart/2005/8/layout/bProcess4"/>
    <dgm:cxn modelId="{4601A7D1-DA56-4D30-A468-A516947E3F84}" type="presParOf" srcId="{EB325773-F82E-450B-98B2-5CB52898AE65}" destId="{EF19F633-19F8-471A-A4BF-A51B2FFD7280}" srcOrd="13" destOrd="0" presId="urn:microsoft.com/office/officeart/2005/8/layout/bProcess4"/>
    <dgm:cxn modelId="{19935C47-CECF-4810-A5C0-A510CBAC3A32}" type="presParOf" srcId="{EB325773-F82E-450B-98B2-5CB52898AE65}" destId="{2E8B081C-29DC-421A-A100-F0904D2A48E0}" srcOrd="14" destOrd="0" presId="urn:microsoft.com/office/officeart/2005/8/layout/bProcess4"/>
    <dgm:cxn modelId="{B078058C-542F-48B5-B1A4-CEAC1CA32132}" type="presParOf" srcId="{2E8B081C-29DC-421A-A100-F0904D2A48E0}" destId="{2A2C953A-3DF6-4943-89C6-FE656C1D53F4}" srcOrd="0" destOrd="0" presId="urn:microsoft.com/office/officeart/2005/8/layout/bProcess4"/>
    <dgm:cxn modelId="{9A4BF36C-A155-499E-AFC4-C166620009E5}" type="presParOf" srcId="{2E8B081C-29DC-421A-A100-F0904D2A48E0}" destId="{7C32124A-171E-4103-913E-222D4D1F03D2}" srcOrd="1" destOrd="0" presId="urn:microsoft.com/office/officeart/2005/8/layout/bProcess4"/>
    <dgm:cxn modelId="{17D02C8C-1A2D-4A29-991A-FDEAC5E800C5}" type="presParOf" srcId="{EB325773-F82E-450B-98B2-5CB52898AE65}" destId="{4C321FA6-ABA9-4D30-B29D-674C9825B094}" srcOrd="15" destOrd="0" presId="urn:microsoft.com/office/officeart/2005/8/layout/bProcess4"/>
    <dgm:cxn modelId="{997B55F2-EA04-474E-9274-35E3BDF0D95B}" type="presParOf" srcId="{EB325773-F82E-450B-98B2-5CB52898AE65}" destId="{B7AD0B83-DE34-4B27-93BE-ADD96629A1A3}" srcOrd="16" destOrd="0" presId="urn:microsoft.com/office/officeart/2005/8/layout/bProcess4"/>
    <dgm:cxn modelId="{9FC877D9-EA73-4925-8AF3-356AD2ECDE11}" type="presParOf" srcId="{B7AD0B83-DE34-4B27-93BE-ADD96629A1A3}" destId="{032ECE55-A435-43B5-BB05-CE177DE43D1C}" srcOrd="0" destOrd="0" presId="urn:microsoft.com/office/officeart/2005/8/layout/bProcess4"/>
    <dgm:cxn modelId="{A2E1E402-8423-47FB-9941-FB874E9C8133}" type="presParOf" srcId="{B7AD0B83-DE34-4B27-93BE-ADD96629A1A3}" destId="{95BDA854-B6F9-4B4E-9350-8BBD5E156791}" srcOrd="1" destOrd="0" presId="urn:microsoft.com/office/officeart/2005/8/layout/bProcess4"/>
    <dgm:cxn modelId="{9085F9CE-FD31-40B3-9100-8782DB14CFAB}" type="presParOf" srcId="{EB325773-F82E-450B-98B2-5CB52898AE65}" destId="{30CDA4F0-3137-4D85-965A-19F80895CD7E}" srcOrd="17" destOrd="0" presId="urn:microsoft.com/office/officeart/2005/8/layout/bProcess4"/>
    <dgm:cxn modelId="{ABB04F96-B81A-4A9F-9DAE-E1B798E4D77C}" type="presParOf" srcId="{EB325773-F82E-450B-98B2-5CB52898AE65}" destId="{8230E1ED-9EC1-424A-997D-A128D8E15935}" srcOrd="18" destOrd="0" presId="urn:microsoft.com/office/officeart/2005/8/layout/bProcess4"/>
    <dgm:cxn modelId="{78415A0F-FD77-4111-9949-047805B83A84}" type="presParOf" srcId="{8230E1ED-9EC1-424A-997D-A128D8E15935}" destId="{3EB5D555-5DB7-4A52-8728-3D09D7D5BA76}" srcOrd="0" destOrd="0" presId="urn:microsoft.com/office/officeart/2005/8/layout/bProcess4"/>
    <dgm:cxn modelId="{7E2E528B-45E8-41E6-9AD2-CB1D755A51CA}" type="presParOf" srcId="{8230E1ED-9EC1-424A-997D-A128D8E15935}" destId="{E0F721C4-73D6-4210-BD8F-1BB70E3576E1}"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F3F79B-4C49-45A6-8966-4353C5E6F93B}" type="doc">
      <dgm:prSet loTypeId="urn:microsoft.com/office/officeart/2005/8/layout/radial3" loCatId="cycle" qsTypeId="urn:microsoft.com/office/officeart/2005/8/quickstyle/simple5" qsCatId="simple" csTypeId="urn:microsoft.com/office/officeart/2005/8/colors/colorful1" csCatId="colorful" phldr="1"/>
      <dgm:spPr/>
      <dgm:t>
        <a:bodyPr/>
        <a:lstStyle/>
        <a:p>
          <a:endParaRPr lang="en-US"/>
        </a:p>
      </dgm:t>
    </dgm:pt>
    <dgm:pt modelId="{2B36AB23-1A20-4EC6-B333-CE36022ADEE1}">
      <dgm:prSet/>
      <dgm:spPr/>
      <dgm:t>
        <a:bodyPr/>
        <a:lstStyle/>
        <a:p>
          <a:r>
            <a:rPr lang="en-US" b="1" dirty="0"/>
            <a:t>Chat Etiquette Best Practices</a:t>
          </a:r>
          <a:endParaRPr lang="en-US" dirty="0"/>
        </a:p>
      </dgm:t>
    </dgm:pt>
    <dgm:pt modelId="{596B83F9-5338-4600-AEB0-BE84F6413CC3}" type="parTrans" cxnId="{1BF81ED4-F102-4646-A712-EDA8F35B9740}">
      <dgm:prSet/>
      <dgm:spPr/>
      <dgm:t>
        <a:bodyPr/>
        <a:lstStyle/>
        <a:p>
          <a:endParaRPr lang="en-US" sz="2800"/>
        </a:p>
      </dgm:t>
    </dgm:pt>
    <dgm:pt modelId="{39D4EEF8-BCFC-4DD0-8AC0-2684038EEB3C}" type="sibTrans" cxnId="{1BF81ED4-F102-4646-A712-EDA8F35B9740}">
      <dgm:prSet/>
      <dgm:spPr/>
      <dgm:t>
        <a:bodyPr/>
        <a:lstStyle/>
        <a:p>
          <a:endParaRPr lang="en-US"/>
        </a:p>
      </dgm:t>
    </dgm:pt>
    <dgm:pt modelId="{8F692F0D-C6E4-48B3-B760-53A8540293EA}">
      <dgm:prSet/>
      <dgm:spPr/>
      <dgm:t>
        <a:bodyPr/>
        <a:lstStyle/>
        <a:p>
          <a:r>
            <a:rPr lang="en-US" dirty="0"/>
            <a:t>Always be courteous</a:t>
          </a:r>
        </a:p>
      </dgm:t>
    </dgm:pt>
    <dgm:pt modelId="{D6966539-2D57-4897-8577-E3763D1C5D06}" type="parTrans" cxnId="{D938CB87-78C8-4232-8CDA-CD92694FC342}">
      <dgm:prSet/>
      <dgm:spPr/>
      <dgm:t>
        <a:bodyPr/>
        <a:lstStyle/>
        <a:p>
          <a:endParaRPr lang="en-US" sz="2800"/>
        </a:p>
      </dgm:t>
    </dgm:pt>
    <dgm:pt modelId="{0E778A71-3C09-4FE4-A2EE-FFB27B07EAC2}" type="sibTrans" cxnId="{D938CB87-78C8-4232-8CDA-CD92694FC342}">
      <dgm:prSet/>
      <dgm:spPr/>
      <dgm:t>
        <a:bodyPr/>
        <a:lstStyle/>
        <a:p>
          <a:endParaRPr lang="en-US"/>
        </a:p>
      </dgm:t>
    </dgm:pt>
    <dgm:pt modelId="{773B17C9-54ED-47A9-B60F-E70A4BB088C1}">
      <dgm:prSet/>
      <dgm:spPr/>
      <dgm:t>
        <a:bodyPr/>
        <a:lstStyle/>
        <a:p>
          <a:r>
            <a:rPr lang="en-US" dirty="0"/>
            <a:t>Use titles</a:t>
          </a:r>
        </a:p>
      </dgm:t>
    </dgm:pt>
    <dgm:pt modelId="{1B2E4769-94C3-4997-8A27-44585F159E81}" type="parTrans" cxnId="{0C9B8788-CAD5-4B3C-9A31-4A4F9910261D}">
      <dgm:prSet/>
      <dgm:spPr/>
      <dgm:t>
        <a:bodyPr/>
        <a:lstStyle/>
        <a:p>
          <a:endParaRPr lang="en-US" sz="2800"/>
        </a:p>
      </dgm:t>
    </dgm:pt>
    <dgm:pt modelId="{618AADB1-DA49-4E91-9CF5-639E529BD65F}" type="sibTrans" cxnId="{0C9B8788-CAD5-4B3C-9A31-4A4F9910261D}">
      <dgm:prSet/>
      <dgm:spPr/>
      <dgm:t>
        <a:bodyPr/>
        <a:lstStyle/>
        <a:p>
          <a:endParaRPr lang="en-US"/>
        </a:p>
      </dgm:t>
    </dgm:pt>
    <dgm:pt modelId="{B321AAF6-4D65-461C-AF5D-E1155BE138B8}">
      <dgm:prSet/>
      <dgm:spPr/>
      <dgm:t>
        <a:bodyPr/>
        <a:lstStyle/>
        <a:p>
          <a:r>
            <a:rPr lang="en-US" dirty="0"/>
            <a:t>Introduce yourself</a:t>
          </a:r>
        </a:p>
      </dgm:t>
    </dgm:pt>
    <dgm:pt modelId="{5EC75971-36BB-4AC0-B973-2B3E8CDEC90B}" type="parTrans" cxnId="{0BDC9217-5843-4E09-B099-AA50E517F914}">
      <dgm:prSet/>
      <dgm:spPr/>
      <dgm:t>
        <a:bodyPr/>
        <a:lstStyle/>
        <a:p>
          <a:endParaRPr lang="en-US" sz="2800"/>
        </a:p>
      </dgm:t>
    </dgm:pt>
    <dgm:pt modelId="{B38FC034-3612-4923-881A-173D9B884CF5}" type="sibTrans" cxnId="{0BDC9217-5843-4E09-B099-AA50E517F914}">
      <dgm:prSet/>
      <dgm:spPr/>
      <dgm:t>
        <a:bodyPr/>
        <a:lstStyle/>
        <a:p>
          <a:endParaRPr lang="en-US"/>
        </a:p>
      </dgm:t>
    </dgm:pt>
    <dgm:pt modelId="{44803397-E75A-4A47-8CF7-B41AE8014D1A}">
      <dgm:prSet/>
      <dgm:spPr/>
      <dgm:t>
        <a:bodyPr/>
        <a:lstStyle/>
        <a:p>
          <a:r>
            <a:rPr lang="en-US" dirty="0"/>
            <a:t>Watch your tone</a:t>
          </a:r>
        </a:p>
      </dgm:t>
    </dgm:pt>
    <dgm:pt modelId="{790EB2BE-A4BD-4A98-9D40-19820AD42DA8}" type="parTrans" cxnId="{0F4A1285-919A-4060-BF94-1A762B7A0C4B}">
      <dgm:prSet/>
      <dgm:spPr/>
      <dgm:t>
        <a:bodyPr/>
        <a:lstStyle/>
        <a:p>
          <a:endParaRPr lang="en-US" sz="2800"/>
        </a:p>
      </dgm:t>
    </dgm:pt>
    <dgm:pt modelId="{E3C359D5-CBFA-4F5D-B8EE-3122BC36EE40}" type="sibTrans" cxnId="{0F4A1285-919A-4060-BF94-1A762B7A0C4B}">
      <dgm:prSet/>
      <dgm:spPr/>
      <dgm:t>
        <a:bodyPr/>
        <a:lstStyle/>
        <a:p>
          <a:endParaRPr lang="en-US"/>
        </a:p>
      </dgm:t>
    </dgm:pt>
    <dgm:pt modelId="{EFABDAF6-44B2-46DA-A673-1EA8016BC72B}">
      <dgm:prSet/>
      <dgm:spPr/>
      <dgm:t>
        <a:bodyPr/>
        <a:lstStyle/>
        <a:p>
          <a:r>
            <a:rPr lang="en-US" dirty="0"/>
            <a:t>Think before responding</a:t>
          </a:r>
        </a:p>
      </dgm:t>
    </dgm:pt>
    <dgm:pt modelId="{C673724A-900A-4838-8076-FE1AE7E491EF}" type="parTrans" cxnId="{4D39EF93-40EA-4CAD-A4AB-41026FB3C58B}">
      <dgm:prSet/>
      <dgm:spPr/>
      <dgm:t>
        <a:bodyPr/>
        <a:lstStyle/>
        <a:p>
          <a:endParaRPr lang="en-US" sz="2800"/>
        </a:p>
      </dgm:t>
    </dgm:pt>
    <dgm:pt modelId="{3D836B38-D118-4CCB-ABEC-90FAA9A0C048}" type="sibTrans" cxnId="{4D39EF93-40EA-4CAD-A4AB-41026FB3C58B}">
      <dgm:prSet/>
      <dgm:spPr/>
      <dgm:t>
        <a:bodyPr/>
        <a:lstStyle/>
        <a:p>
          <a:endParaRPr lang="en-US"/>
        </a:p>
      </dgm:t>
    </dgm:pt>
    <dgm:pt modelId="{3393B42C-0276-4580-94E5-A7A436D92FB3}">
      <dgm:prSet/>
      <dgm:spPr/>
      <dgm:t>
        <a:bodyPr/>
        <a:lstStyle/>
        <a:p>
          <a:r>
            <a:rPr lang="en-US" dirty="0"/>
            <a:t>Be brief</a:t>
          </a:r>
        </a:p>
      </dgm:t>
    </dgm:pt>
    <dgm:pt modelId="{22F62AEE-4BE1-475D-8DD8-BE683C0FEABD}" type="parTrans" cxnId="{15C51871-A525-4523-897F-8CA58C1EEF66}">
      <dgm:prSet/>
      <dgm:spPr/>
      <dgm:t>
        <a:bodyPr/>
        <a:lstStyle/>
        <a:p>
          <a:endParaRPr lang="en-US" sz="2800"/>
        </a:p>
      </dgm:t>
    </dgm:pt>
    <dgm:pt modelId="{F995B3EB-4626-4E69-AADF-3C7F30AF7DB2}" type="sibTrans" cxnId="{15C51871-A525-4523-897F-8CA58C1EEF66}">
      <dgm:prSet/>
      <dgm:spPr/>
      <dgm:t>
        <a:bodyPr/>
        <a:lstStyle/>
        <a:p>
          <a:endParaRPr lang="en-US"/>
        </a:p>
      </dgm:t>
    </dgm:pt>
    <dgm:pt modelId="{0FF31729-ED28-4E43-93EE-7D23E5D397E9}">
      <dgm:prSet/>
      <dgm:spPr/>
      <dgm:t>
        <a:bodyPr/>
        <a:lstStyle/>
        <a:p>
          <a:r>
            <a:rPr lang="en-US" dirty="0"/>
            <a:t>Don’t use CAPS</a:t>
          </a:r>
        </a:p>
      </dgm:t>
    </dgm:pt>
    <dgm:pt modelId="{BD2A5D1F-7094-46AE-9718-5DEB5DBD4696}" type="parTrans" cxnId="{58ED0803-75D5-4AC1-A261-FD875F5B5F48}">
      <dgm:prSet/>
      <dgm:spPr/>
      <dgm:t>
        <a:bodyPr/>
        <a:lstStyle/>
        <a:p>
          <a:endParaRPr lang="en-US" sz="2800"/>
        </a:p>
      </dgm:t>
    </dgm:pt>
    <dgm:pt modelId="{109FD961-1552-4E7A-A2E4-ED296B3D9B13}" type="sibTrans" cxnId="{58ED0803-75D5-4AC1-A261-FD875F5B5F48}">
      <dgm:prSet/>
      <dgm:spPr/>
      <dgm:t>
        <a:bodyPr/>
        <a:lstStyle/>
        <a:p>
          <a:endParaRPr lang="en-US"/>
        </a:p>
      </dgm:t>
    </dgm:pt>
    <dgm:pt modelId="{929C7788-FB4B-428D-AFEC-7F8CB8BDE443}">
      <dgm:prSet/>
      <dgm:spPr/>
      <dgm:t>
        <a:bodyPr/>
        <a:lstStyle/>
        <a:p>
          <a:r>
            <a:rPr lang="en-US" dirty="0"/>
            <a:t>Proper grammar and punctuation</a:t>
          </a:r>
        </a:p>
      </dgm:t>
    </dgm:pt>
    <dgm:pt modelId="{0BA6E9EC-DECB-447D-8299-8469185061CE}" type="parTrans" cxnId="{F5483540-C660-4A17-8D5D-2D7093FB54A1}">
      <dgm:prSet/>
      <dgm:spPr/>
      <dgm:t>
        <a:bodyPr/>
        <a:lstStyle/>
        <a:p>
          <a:endParaRPr lang="en-US" sz="2800"/>
        </a:p>
      </dgm:t>
    </dgm:pt>
    <dgm:pt modelId="{4E202DE5-3CC5-40E5-9F9D-09680DCBE0BB}" type="sibTrans" cxnId="{F5483540-C660-4A17-8D5D-2D7093FB54A1}">
      <dgm:prSet/>
      <dgm:spPr/>
      <dgm:t>
        <a:bodyPr/>
        <a:lstStyle/>
        <a:p>
          <a:endParaRPr lang="en-US"/>
        </a:p>
      </dgm:t>
    </dgm:pt>
    <dgm:pt modelId="{A8B5D0A8-D98F-4BF9-A66A-70880B056F49}">
      <dgm:prSet/>
      <dgm:spPr/>
      <dgm:t>
        <a:bodyPr/>
        <a:lstStyle/>
        <a:p>
          <a:r>
            <a:rPr lang="en-US" dirty="0"/>
            <a:t>Review your message</a:t>
          </a:r>
        </a:p>
      </dgm:t>
    </dgm:pt>
    <dgm:pt modelId="{3E67C230-6255-4A10-B646-0EC33C2ACFA5}" type="parTrans" cxnId="{6196BD94-E56E-4402-84F4-D76D12B092D8}">
      <dgm:prSet/>
      <dgm:spPr/>
      <dgm:t>
        <a:bodyPr/>
        <a:lstStyle/>
        <a:p>
          <a:endParaRPr lang="en-US" sz="2800"/>
        </a:p>
      </dgm:t>
    </dgm:pt>
    <dgm:pt modelId="{C9E5082C-63E3-4B99-9808-FDE18A9CC51C}" type="sibTrans" cxnId="{6196BD94-E56E-4402-84F4-D76D12B092D8}">
      <dgm:prSet/>
      <dgm:spPr/>
      <dgm:t>
        <a:bodyPr/>
        <a:lstStyle/>
        <a:p>
          <a:endParaRPr lang="en-US"/>
        </a:p>
      </dgm:t>
    </dgm:pt>
    <dgm:pt modelId="{1DD0976D-06A2-4D7F-B4D6-07C95238525E}">
      <dgm:prSet/>
      <dgm:spPr/>
      <dgm:t>
        <a:bodyPr/>
        <a:lstStyle/>
        <a:p>
          <a:r>
            <a:rPr lang="en-US" dirty="0"/>
            <a:t>Proofread</a:t>
          </a:r>
        </a:p>
      </dgm:t>
    </dgm:pt>
    <dgm:pt modelId="{26A446D3-DCCF-4039-A056-724DFF5D84D2}" type="parTrans" cxnId="{E6801D9C-DC31-4888-A0EF-75F96035D698}">
      <dgm:prSet/>
      <dgm:spPr/>
      <dgm:t>
        <a:bodyPr/>
        <a:lstStyle/>
        <a:p>
          <a:endParaRPr lang="en-US" sz="2800"/>
        </a:p>
      </dgm:t>
    </dgm:pt>
    <dgm:pt modelId="{150B8F33-6489-4E80-92D8-E0F8E581F95E}" type="sibTrans" cxnId="{E6801D9C-DC31-4888-A0EF-75F96035D698}">
      <dgm:prSet/>
      <dgm:spPr/>
      <dgm:t>
        <a:bodyPr/>
        <a:lstStyle/>
        <a:p>
          <a:endParaRPr lang="en-US"/>
        </a:p>
      </dgm:t>
    </dgm:pt>
    <dgm:pt modelId="{FA6BC784-0EBC-4C4C-BB3B-E70589404902}">
      <dgm:prSet/>
      <dgm:spPr/>
      <dgm:t>
        <a:bodyPr/>
        <a:lstStyle/>
        <a:p>
          <a:r>
            <a:rPr lang="en-US" dirty="0"/>
            <a:t>Spell check</a:t>
          </a:r>
        </a:p>
      </dgm:t>
    </dgm:pt>
    <dgm:pt modelId="{EAC9CA3E-AC5B-4740-842D-71812D4A84DA}" type="parTrans" cxnId="{EE7C23D8-B546-4AFF-89DE-3356971D9124}">
      <dgm:prSet/>
      <dgm:spPr/>
      <dgm:t>
        <a:bodyPr/>
        <a:lstStyle/>
        <a:p>
          <a:endParaRPr lang="en-US" sz="2800"/>
        </a:p>
      </dgm:t>
    </dgm:pt>
    <dgm:pt modelId="{F98B284B-5D29-4B82-BAE0-ED2B016DCD39}" type="sibTrans" cxnId="{EE7C23D8-B546-4AFF-89DE-3356971D9124}">
      <dgm:prSet/>
      <dgm:spPr/>
      <dgm:t>
        <a:bodyPr/>
        <a:lstStyle/>
        <a:p>
          <a:endParaRPr lang="en-US"/>
        </a:p>
      </dgm:t>
    </dgm:pt>
    <dgm:pt modelId="{01FCF6D6-F4AF-4E4A-89E2-F6ADB757EEB7}">
      <dgm:prSet/>
      <dgm:spPr/>
      <dgm:t>
        <a:bodyPr/>
        <a:lstStyle/>
        <a:p>
          <a:r>
            <a:rPr lang="en-US" dirty="0"/>
            <a:t>Don’t use jargon</a:t>
          </a:r>
        </a:p>
      </dgm:t>
    </dgm:pt>
    <dgm:pt modelId="{A925D26C-B6D2-469A-B32C-32B1BC009C08}" type="parTrans" cxnId="{AB4AD7F7-9DC5-41FB-8464-3F34408EA0E6}">
      <dgm:prSet/>
      <dgm:spPr/>
      <dgm:t>
        <a:bodyPr/>
        <a:lstStyle/>
        <a:p>
          <a:endParaRPr lang="en-US" sz="2800"/>
        </a:p>
      </dgm:t>
    </dgm:pt>
    <dgm:pt modelId="{E7F69268-25F4-41B0-879D-EFE1E4B4AE53}" type="sibTrans" cxnId="{AB4AD7F7-9DC5-41FB-8464-3F34408EA0E6}">
      <dgm:prSet/>
      <dgm:spPr/>
      <dgm:t>
        <a:bodyPr/>
        <a:lstStyle/>
        <a:p>
          <a:endParaRPr lang="en-US"/>
        </a:p>
      </dgm:t>
    </dgm:pt>
    <dgm:pt modelId="{9A6A74DD-A576-43F3-90FD-472EE27E312A}">
      <dgm:prSet/>
      <dgm:spPr/>
      <dgm:t>
        <a:bodyPr/>
        <a:lstStyle/>
        <a:p>
          <a:r>
            <a:rPr lang="en-US" dirty="0"/>
            <a:t>Don’t use offensive language</a:t>
          </a:r>
        </a:p>
      </dgm:t>
    </dgm:pt>
    <dgm:pt modelId="{9FED6110-94DC-44B2-83F8-BC707FE8BFE6}" type="parTrans" cxnId="{1EA30849-91B7-4B49-AA2B-F3B2E0E970DA}">
      <dgm:prSet/>
      <dgm:spPr/>
      <dgm:t>
        <a:bodyPr/>
        <a:lstStyle/>
        <a:p>
          <a:endParaRPr lang="en-US" sz="2800"/>
        </a:p>
      </dgm:t>
    </dgm:pt>
    <dgm:pt modelId="{05DC51ED-875B-4A3A-A0A5-14B3EBE9158E}" type="sibTrans" cxnId="{1EA30849-91B7-4B49-AA2B-F3B2E0E970DA}">
      <dgm:prSet/>
      <dgm:spPr/>
      <dgm:t>
        <a:bodyPr/>
        <a:lstStyle/>
        <a:p>
          <a:endParaRPr lang="en-US"/>
        </a:p>
      </dgm:t>
    </dgm:pt>
    <dgm:pt modelId="{D7A732BE-36AE-476A-B7C1-2C9A2444A709}" type="pres">
      <dgm:prSet presAssocID="{B5F3F79B-4C49-45A6-8966-4353C5E6F93B}" presName="composite" presStyleCnt="0">
        <dgm:presLayoutVars>
          <dgm:chMax val="1"/>
          <dgm:dir/>
          <dgm:resizeHandles val="exact"/>
        </dgm:presLayoutVars>
      </dgm:prSet>
      <dgm:spPr/>
    </dgm:pt>
    <dgm:pt modelId="{D51252E8-6DFC-4D6B-AAD4-48B1147C889D}" type="pres">
      <dgm:prSet presAssocID="{B5F3F79B-4C49-45A6-8966-4353C5E6F93B}" presName="radial" presStyleCnt="0">
        <dgm:presLayoutVars>
          <dgm:animLvl val="ctr"/>
        </dgm:presLayoutVars>
      </dgm:prSet>
      <dgm:spPr/>
    </dgm:pt>
    <dgm:pt modelId="{62928CD2-F10A-49FA-9ABC-80C42C622C67}" type="pres">
      <dgm:prSet presAssocID="{2B36AB23-1A20-4EC6-B333-CE36022ADEE1}" presName="centerShape" presStyleLbl="vennNode1" presStyleIdx="0" presStyleCnt="14"/>
      <dgm:spPr/>
    </dgm:pt>
    <dgm:pt modelId="{E9A42F94-CABC-428A-8E2F-1352AEDBF048}" type="pres">
      <dgm:prSet presAssocID="{8F692F0D-C6E4-48B3-B760-53A8540293EA}" presName="node" presStyleLbl="vennNode1" presStyleIdx="1" presStyleCnt="14">
        <dgm:presLayoutVars>
          <dgm:bulletEnabled val="1"/>
        </dgm:presLayoutVars>
      </dgm:prSet>
      <dgm:spPr/>
    </dgm:pt>
    <dgm:pt modelId="{8107210F-2F09-4F95-9A72-673442032CE4}" type="pres">
      <dgm:prSet presAssocID="{773B17C9-54ED-47A9-B60F-E70A4BB088C1}" presName="node" presStyleLbl="vennNode1" presStyleIdx="2" presStyleCnt="14">
        <dgm:presLayoutVars>
          <dgm:bulletEnabled val="1"/>
        </dgm:presLayoutVars>
      </dgm:prSet>
      <dgm:spPr/>
    </dgm:pt>
    <dgm:pt modelId="{EB652691-4B6C-45AB-A00E-8181EE5648FF}" type="pres">
      <dgm:prSet presAssocID="{B321AAF6-4D65-461C-AF5D-E1155BE138B8}" presName="node" presStyleLbl="vennNode1" presStyleIdx="3" presStyleCnt="14">
        <dgm:presLayoutVars>
          <dgm:bulletEnabled val="1"/>
        </dgm:presLayoutVars>
      </dgm:prSet>
      <dgm:spPr/>
    </dgm:pt>
    <dgm:pt modelId="{A9BC6C36-2EAA-43A5-9DCE-AE7CCC53D06B}" type="pres">
      <dgm:prSet presAssocID="{44803397-E75A-4A47-8CF7-B41AE8014D1A}" presName="node" presStyleLbl="vennNode1" presStyleIdx="4" presStyleCnt="14">
        <dgm:presLayoutVars>
          <dgm:bulletEnabled val="1"/>
        </dgm:presLayoutVars>
      </dgm:prSet>
      <dgm:spPr/>
    </dgm:pt>
    <dgm:pt modelId="{1B031C9E-D46E-47D8-B87F-BDFC0A220BE4}" type="pres">
      <dgm:prSet presAssocID="{EFABDAF6-44B2-46DA-A673-1EA8016BC72B}" presName="node" presStyleLbl="vennNode1" presStyleIdx="5" presStyleCnt="14">
        <dgm:presLayoutVars>
          <dgm:bulletEnabled val="1"/>
        </dgm:presLayoutVars>
      </dgm:prSet>
      <dgm:spPr/>
    </dgm:pt>
    <dgm:pt modelId="{206B10EC-C513-4827-B225-9FEFD7BCD6FE}" type="pres">
      <dgm:prSet presAssocID="{3393B42C-0276-4580-94E5-A7A436D92FB3}" presName="node" presStyleLbl="vennNode1" presStyleIdx="6" presStyleCnt="14">
        <dgm:presLayoutVars>
          <dgm:bulletEnabled val="1"/>
        </dgm:presLayoutVars>
      </dgm:prSet>
      <dgm:spPr/>
    </dgm:pt>
    <dgm:pt modelId="{DA739FD1-199F-4FF2-A928-FBDD030FA698}" type="pres">
      <dgm:prSet presAssocID="{0FF31729-ED28-4E43-93EE-7D23E5D397E9}" presName="node" presStyleLbl="vennNode1" presStyleIdx="7" presStyleCnt="14">
        <dgm:presLayoutVars>
          <dgm:bulletEnabled val="1"/>
        </dgm:presLayoutVars>
      </dgm:prSet>
      <dgm:spPr/>
    </dgm:pt>
    <dgm:pt modelId="{A4D9BE24-F69F-477B-B4F8-B1AF3FF67B1F}" type="pres">
      <dgm:prSet presAssocID="{929C7788-FB4B-428D-AFEC-7F8CB8BDE443}" presName="node" presStyleLbl="vennNode1" presStyleIdx="8" presStyleCnt="14">
        <dgm:presLayoutVars>
          <dgm:bulletEnabled val="1"/>
        </dgm:presLayoutVars>
      </dgm:prSet>
      <dgm:spPr/>
    </dgm:pt>
    <dgm:pt modelId="{FAFFFA3D-2724-4771-8B00-3E22E2E5B1BE}" type="pres">
      <dgm:prSet presAssocID="{A8B5D0A8-D98F-4BF9-A66A-70880B056F49}" presName="node" presStyleLbl="vennNode1" presStyleIdx="9" presStyleCnt="14">
        <dgm:presLayoutVars>
          <dgm:bulletEnabled val="1"/>
        </dgm:presLayoutVars>
      </dgm:prSet>
      <dgm:spPr/>
    </dgm:pt>
    <dgm:pt modelId="{05355AAC-9721-4773-B03F-5807234BD203}" type="pres">
      <dgm:prSet presAssocID="{1DD0976D-06A2-4D7F-B4D6-07C95238525E}" presName="node" presStyleLbl="vennNode1" presStyleIdx="10" presStyleCnt="14">
        <dgm:presLayoutVars>
          <dgm:bulletEnabled val="1"/>
        </dgm:presLayoutVars>
      </dgm:prSet>
      <dgm:spPr/>
    </dgm:pt>
    <dgm:pt modelId="{14C1E408-218C-4B99-B583-0282DCEC535C}" type="pres">
      <dgm:prSet presAssocID="{FA6BC784-0EBC-4C4C-BB3B-E70589404902}" presName="node" presStyleLbl="vennNode1" presStyleIdx="11" presStyleCnt="14">
        <dgm:presLayoutVars>
          <dgm:bulletEnabled val="1"/>
        </dgm:presLayoutVars>
      </dgm:prSet>
      <dgm:spPr/>
    </dgm:pt>
    <dgm:pt modelId="{FD24317D-FB08-4F2A-AE25-DC7D8E7803F4}" type="pres">
      <dgm:prSet presAssocID="{01FCF6D6-F4AF-4E4A-89E2-F6ADB757EEB7}" presName="node" presStyleLbl="vennNode1" presStyleIdx="12" presStyleCnt="14">
        <dgm:presLayoutVars>
          <dgm:bulletEnabled val="1"/>
        </dgm:presLayoutVars>
      </dgm:prSet>
      <dgm:spPr/>
    </dgm:pt>
    <dgm:pt modelId="{96148802-EF70-4C89-93E7-D6C28C34959D}" type="pres">
      <dgm:prSet presAssocID="{9A6A74DD-A576-43F3-90FD-472EE27E312A}" presName="node" presStyleLbl="vennNode1" presStyleIdx="13" presStyleCnt="14">
        <dgm:presLayoutVars>
          <dgm:bulletEnabled val="1"/>
        </dgm:presLayoutVars>
      </dgm:prSet>
      <dgm:spPr/>
    </dgm:pt>
  </dgm:ptLst>
  <dgm:cxnLst>
    <dgm:cxn modelId="{58ED0803-75D5-4AC1-A261-FD875F5B5F48}" srcId="{2B36AB23-1A20-4EC6-B333-CE36022ADEE1}" destId="{0FF31729-ED28-4E43-93EE-7D23E5D397E9}" srcOrd="6" destOrd="0" parTransId="{BD2A5D1F-7094-46AE-9718-5DEB5DBD4696}" sibTransId="{109FD961-1552-4E7A-A2E4-ED296B3D9B13}"/>
    <dgm:cxn modelId="{41365E11-2540-420C-A55F-DF49D390544A}" type="presOf" srcId="{773B17C9-54ED-47A9-B60F-E70A4BB088C1}" destId="{8107210F-2F09-4F95-9A72-673442032CE4}" srcOrd="0" destOrd="0" presId="urn:microsoft.com/office/officeart/2005/8/layout/radial3"/>
    <dgm:cxn modelId="{0BDC9217-5843-4E09-B099-AA50E517F914}" srcId="{2B36AB23-1A20-4EC6-B333-CE36022ADEE1}" destId="{B321AAF6-4D65-461C-AF5D-E1155BE138B8}" srcOrd="2" destOrd="0" parTransId="{5EC75971-36BB-4AC0-B973-2B3E8CDEC90B}" sibTransId="{B38FC034-3612-4923-881A-173D9B884CF5}"/>
    <dgm:cxn modelId="{41FD6C1B-6D30-41F3-8B30-F6CFB90B6A65}" type="presOf" srcId="{B321AAF6-4D65-461C-AF5D-E1155BE138B8}" destId="{EB652691-4B6C-45AB-A00E-8181EE5648FF}" srcOrd="0" destOrd="0" presId="urn:microsoft.com/office/officeart/2005/8/layout/radial3"/>
    <dgm:cxn modelId="{C945D223-25CE-4D95-BDA8-F6DBAC11FE28}" type="presOf" srcId="{929C7788-FB4B-428D-AFEC-7F8CB8BDE443}" destId="{A4D9BE24-F69F-477B-B4F8-B1AF3FF67B1F}" srcOrd="0" destOrd="0" presId="urn:microsoft.com/office/officeart/2005/8/layout/radial3"/>
    <dgm:cxn modelId="{F5483540-C660-4A17-8D5D-2D7093FB54A1}" srcId="{2B36AB23-1A20-4EC6-B333-CE36022ADEE1}" destId="{929C7788-FB4B-428D-AFEC-7F8CB8BDE443}" srcOrd="7" destOrd="0" parTransId="{0BA6E9EC-DECB-447D-8299-8469185061CE}" sibTransId="{4E202DE5-3CC5-40E5-9F9D-09680DCBE0BB}"/>
    <dgm:cxn modelId="{09ADC962-F2D9-400E-9AD8-A4A25B4D43C4}" type="presOf" srcId="{44803397-E75A-4A47-8CF7-B41AE8014D1A}" destId="{A9BC6C36-2EAA-43A5-9DCE-AE7CCC53D06B}" srcOrd="0" destOrd="0" presId="urn:microsoft.com/office/officeart/2005/8/layout/radial3"/>
    <dgm:cxn modelId="{1EA30849-91B7-4B49-AA2B-F3B2E0E970DA}" srcId="{2B36AB23-1A20-4EC6-B333-CE36022ADEE1}" destId="{9A6A74DD-A576-43F3-90FD-472EE27E312A}" srcOrd="12" destOrd="0" parTransId="{9FED6110-94DC-44B2-83F8-BC707FE8BFE6}" sibTransId="{05DC51ED-875B-4A3A-A0A5-14B3EBE9158E}"/>
    <dgm:cxn modelId="{CC8BBF4A-A789-460D-B9B1-D01F3B558BF4}" type="presOf" srcId="{B5F3F79B-4C49-45A6-8966-4353C5E6F93B}" destId="{D7A732BE-36AE-476A-B7C1-2C9A2444A709}" srcOrd="0" destOrd="0" presId="urn:microsoft.com/office/officeart/2005/8/layout/radial3"/>
    <dgm:cxn modelId="{892DD44D-D84C-426F-8D26-A9B692E47B78}" type="presOf" srcId="{8F692F0D-C6E4-48B3-B760-53A8540293EA}" destId="{E9A42F94-CABC-428A-8E2F-1352AEDBF048}" srcOrd="0" destOrd="0" presId="urn:microsoft.com/office/officeart/2005/8/layout/radial3"/>
    <dgm:cxn modelId="{15C51871-A525-4523-897F-8CA58C1EEF66}" srcId="{2B36AB23-1A20-4EC6-B333-CE36022ADEE1}" destId="{3393B42C-0276-4580-94E5-A7A436D92FB3}" srcOrd="5" destOrd="0" parTransId="{22F62AEE-4BE1-475D-8DD8-BE683C0FEABD}" sibTransId="{F995B3EB-4626-4E69-AADF-3C7F30AF7DB2}"/>
    <dgm:cxn modelId="{E2EA1057-238C-4C4F-B8BA-E7196952DC63}" type="presOf" srcId="{2B36AB23-1A20-4EC6-B333-CE36022ADEE1}" destId="{62928CD2-F10A-49FA-9ABC-80C42C622C67}" srcOrd="0" destOrd="0" presId="urn:microsoft.com/office/officeart/2005/8/layout/radial3"/>
    <dgm:cxn modelId="{0F4A1285-919A-4060-BF94-1A762B7A0C4B}" srcId="{2B36AB23-1A20-4EC6-B333-CE36022ADEE1}" destId="{44803397-E75A-4A47-8CF7-B41AE8014D1A}" srcOrd="3" destOrd="0" parTransId="{790EB2BE-A4BD-4A98-9D40-19820AD42DA8}" sibTransId="{E3C359D5-CBFA-4F5D-B8EE-3122BC36EE40}"/>
    <dgm:cxn modelId="{D938CB87-78C8-4232-8CDA-CD92694FC342}" srcId="{2B36AB23-1A20-4EC6-B333-CE36022ADEE1}" destId="{8F692F0D-C6E4-48B3-B760-53A8540293EA}" srcOrd="0" destOrd="0" parTransId="{D6966539-2D57-4897-8577-E3763D1C5D06}" sibTransId="{0E778A71-3C09-4FE4-A2EE-FFB27B07EAC2}"/>
    <dgm:cxn modelId="{0C9B8788-CAD5-4B3C-9A31-4A4F9910261D}" srcId="{2B36AB23-1A20-4EC6-B333-CE36022ADEE1}" destId="{773B17C9-54ED-47A9-B60F-E70A4BB088C1}" srcOrd="1" destOrd="0" parTransId="{1B2E4769-94C3-4997-8A27-44585F159E81}" sibTransId="{618AADB1-DA49-4E91-9CF5-639E529BD65F}"/>
    <dgm:cxn modelId="{6DB81089-2B89-47FB-ADB4-31DD5C92133D}" type="presOf" srcId="{3393B42C-0276-4580-94E5-A7A436D92FB3}" destId="{206B10EC-C513-4827-B225-9FEFD7BCD6FE}" srcOrd="0" destOrd="0" presId="urn:microsoft.com/office/officeart/2005/8/layout/radial3"/>
    <dgm:cxn modelId="{4D39EF93-40EA-4CAD-A4AB-41026FB3C58B}" srcId="{2B36AB23-1A20-4EC6-B333-CE36022ADEE1}" destId="{EFABDAF6-44B2-46DA-A673-1EA8016BC72B}" srcOrd="4" destOrd="0" parTransId="{C673724A-900A-4838-8076-FE1AE7E491EF}" sibTransId="{3D836B38-D118-4CCB-ABEC-90FAA9A0C048}"/>
    <dgm:cxn modelId="{6196BD94-E56E-4402-84F4-D76D12B092D8}" srcId="{2B36AB23-1A20-4EC6-B333-CE36022ADEE1}" destId="{A8B5D0A8-D98F-4BF9-A66A-70880B056F49}" srcOrd="8" destOrd="0" parTransId="{3E67C230-6255-4A10-B646-0EC33C2ACFA5}" sibTransId="{C9E5082C-63E3-4B99-9808-FDE18A9CC51C}"/>
    <dgm:cxn modelId="{AF892495-939B-4D26-8441-E6CE4E9271B2}" type="presOf" srcId="{1DD0976D-06A2-4D7F-B4D6-07C95238525E}" destId="{05355AAC-9721-4773-B03F-5807234BD203}" srcOrd="0" destOrd="0" presId="urn:microsoft.com/office/officeart/2005/8/layout/radial3"/>
    <dgm:cxn modelId="{E6801D9C-DC31-4888-A0EF-75F96035D698}" srcId="{2B36AB23-1A20-4EC6-B333-CE36022ADEE1}" destId="{1DD0976D-06A2-4D7F-B4D6-07C95238525E}" srcOrd="9" destOrd="0" parTransId="{26A446D3-DCCF-4039-A056-724DFF5D84D2}" sibTransId="{150B8F33-6489-4E80-92D8-E0F8E581F95E}"/>
    <dgm:cxn modelId="{5D9810B9-C0D9-4927-BCAE-9BB907404A7E}" type="presOf" srcId="{A8B5D0A8-D98F-4BF9-A66A-70880B056F49}" destId="{FAFFFA3D-2724-4771-8B00-3E22E2E5B1BE}" srcOrd="0" destOrd="0" presId="urn:microsoft.com/office/officeart/2005/8/layout/radial3"/>
    <dgm:cxn modelId="{188E5CCE-0E44-4CB6-9610-4288DE38DB91}" type="presOf" srcId="{EFABDAF6-44B2-46DA-A673-1EA8016BC72B}" destId="{1B031C9E-D46E-47D8-B87F-BDFC0A220BE4}" srcOrd="0" destOrd="0" presId="urn:microsoft.com/office/officeart/2005/8/layout/radial3"/>
    <dgm:cxn modelId="{1BF81ED4-F102-4646-A712-EDA8F35B9740}" srcId="{B5F3F79B-4C49-45A6-8966-4353C5E6F93B}" destId="{2B36AB23-1A20-4EC6-B333-CE36022ADEE1}" srcOrd="0" destOrd="0" parTransId="{596B83F9-5338-4600-AEB0-BE84F6413CC3}" sibTransId="{39D4EEF8-BCFC-4DD0-8AC0-2684038EEB3C}"/>
    <dgm:cxn modelId="{EE7C23D8-B546-4AFF-89DE-3356971D9124}" srcId="{2B36AB23-1A20-4EC6-B333-CE36022ADEE1}" destId="{FA6BC784-0EBC-4C4C-BB3B-E70589404902}" srcOrd="10" destOrd="0" parTransId="{EAC9CA3E-AC5B-4740-842D-71812D4A84DA}" sibTransId="{F98B284B-5D29-4B82-BAE0-ED2B016DCD39}"/>
    <dgm:cxn modelId="{663D64E6-C909-4780-ADBF-54F3DF2E6AB9}" type="presOf" srcId="{9A6A74DD-A576-43F3-90FD-472EE27E312A}" destId="{96148802-EF70-4C89-93E7-D6C28C34959D}" srcOrd="0" destOrd="0" presId="urn:microsoft.com/office/officeart/2005/8/layout/radial3"/>
    <dgm:cxn modelId="{1F1281E9-3D6B-4C20-B40B-E438C961D9EA}" type="presOf" srcId="{0FF31729-ED28-4E43-93EE-7D23E5D397E9}" destId="{DA739FD1-199F-4FF2-A928-FBDD030FA698}" srcOrd="0" destOrd="0" presId="urn:microsoft.com/office/officeart/2005/8/layout/radial3"/>
    <dgm:cxn modelId="{11B00FEB-465F-40FE-8E01-E8EC2631DFDA}" type="presOf" srcId="{FA6BC784-0EBC-4C4C-BB3B-E70589404902}" destId="{14C1E408-218C-4B99-B583-0282DCEC535C}" srcOrd="0" destOrd="0" presId="urn:microsoft.com/office/officeart/2005/8/layout/radial3"/>
    <dgm:cxn modelId="{AB4AD7F7-9DC5-41FB-8464-3F34408EA0E6}" srcId="{2B36AB23-1A20-4EC6-B333-CE36022ADEE1}" destId="{01FCF6D6-F4AF-4E4A-89E2-F6ADB757EEB7}" srcOrd="11" destOrd="0" parTransId="{A925D26C-B6D2-469A-B32C-32B1BC009C08}" sibTransId="{E7F69268-25F4-41B0-879D-EFE1E4B4AE53}"/>
    <dgm:cxn modelId="{759976FF-4B6B-49D9-99CF-56BD9240CF54}" type="presOf" srcId="{01FCF6D6-F4AF-4E4A-89E2-F6ADB757EEB7}" destId="{FD24317D-FB08-4F2A-AE25-DC7D8E7803F4}" srcOrd="0" destOrd="0" presId="urn:microsoft.com/office/officeart/2005/8/layout/radial3"/>
    <dgm:cxn modelId="{28A37141-4667-438A-B8C0-F6BE1B6F0BA1}" type="presParOf" srcId="{D7A732BE-36AE-476A-B7C1-2C9A2444A709}" destId="{D51252E8-6DFC-4D6B-AAD4-48B1147C889D}" srcOrd="0" destOrd="0" presId="urn:microsoft.com/office/officeart/2005/8/layout/radial3"/>
    <dgm:cxn modelId="{252C5B30-2C5D-4439-A8A8-DD76B85E246C}" type="presParOf" srcId="{D51252E8-6DFC-4D6B-AAD4-48B1147C889D}" destId="{62928CD2-F10A-49FA-9ABC-80C42C622C67}" srcOrd="0" destOrd="0" presId="urn:microsoft.com/office/officeart/2005/8/layout/radial3"/>
    <dgm:cxn modelId="{1193B5FB-95C5-4D50-B2D9-8F2C9846E168}" type="presParOf" srcId="{D51252E8-6DFC-4D6B-AAD4-48B1147C889D}" destId="{E9A42F94-CABC-428A-8E2F-1352AEDBF048}" srcOrd="1" destOrd="0" presId="urn:microsoft.com/office/officeart/2005/8/layout/radial3"/>
    <dgm:cxn modelId="{9617B86A-F9AF-4786-8950-298997944126}" type="presParOf" srcId="{D51252E8-6DFC-4D6B-AAD4-48B1147C889D}" destId="{8107210F-2F09-4F95-9A72-673442032CE4}" srcOrd="2" destOrd="0" presId="urn:microsoft.com/office/officeart/2005/8/layout/radial3"/>
    <dgm:cxn modelId="{BAB765D8-3855-4438-A593-911F0048A5F8}" type="presParOf" srcId="{D51252E8-6DFC-4D6B-AAD4-48B1147C889D}" destId="{EB652691-4B6C-45AB-A00E-8181EE5648FF}" srcOrd="3" destOrd="0" presId="urn:microsoft.com/office/officeart/2005/8/layout/radial3"/>
    <dgm:cxn modelId="{EB1412EE-DB52-4CAF-BB04-056078DF3008}" type="presParOf" srcId="{D51252E8-6DFC-4D6B-AAD4-48B1147C889D}" destId="{A9BC6C36-2EAA-43A5-9DCE-AE7CCC53D06B}" srcOrd="4" destOrd="0" presId="urn:microsoft.com/office/officeart/2005/8/layout/radial3"/>
    <dgm:cxn modelId="{8E6586C3-E80B-4858-A4D1-4F1BBCAFA983}" type="presParOf" srcId="{D51252E8-6DFC-4D6B-AAD4-48B1147C889D}" destId="{1B031C9E-D46E-47D8-B87F-BDFC0A220BE4}" srcOrd="5" destOrd="0" presId="urn:microsoft.com/office/officeart/2005/8/layout/radial3"/>
    <dgm:cxn modelId="{FB3735C0-89A4-4E1C-B8DE-BFA70D09D428}" type="presParOf" srcId="{D51252E8-6DFC-4D6B-AAD4-48B1147C889D}" destId="{206B10EC-C513-4827-B225-9FEFD7BCD6FE}" srcOrd="6" destOrd="0" presId="urn:microsoft.com/office/officeart/2005/8/layout/radial3"/>
    <dgm:cxn modelId="{10A95C63-3205-4F57-8727-7E51C3A6B79C}" type="presParOf" srcId="{D51252E8-6DFC-4D6B-AAD4-48B1147C889D}" destId="{DA739FD1-199F-4FF2-A928-FBDD030FA698}" srcOrd="7" destOrd="0" presId="urn:microsoft.com/office/officeart/2005/8/layout/radial3"/>
    <dgm:cxn modelId="{32E52173-4A28-4726-9B08-2608FC19C70D}" type="presParOf" srcId="{D51252E8-6DFC-4D6B-AAD4-48B1147C889D}" destId="{A4D9BE24-F69F-477B-B4F8-B1AF3FF67B1F}" srcOrd="8" destOrd="0" presId="urn:microsoft.com/office/officeart/2005/8/layout/radial3"/>
    <dgm:cxn modelId="{F3D06263-6629-4133-9C7D-2F7D906DA39D}" type="presParOf" srcId="{D51252E8-6DFC-4D6B-AAD4-48B1147C889D}" destId="{FAFFFA3D-2724-4771-8B00-3E22E2E5B1BE}" srcOrd="9" destOrd="0" presId="urn:microsoft.com/office/officeart/2005/8/layout/radial3"/>
    <dgm:cxn modelId="{A9335CC7-7C3E-4ADF-B4A3-F1D3353666AD}" type="presParOf" srcId="{D51252E8-6DFC-4D6B-AAD4-48B1147C889D}" destId="{05355AAC-9721-4773-B03F-5807234BD203}" srcOrd="10" destOrd="0" presId="urn:microsoft.com/office/officeart/2005/8/layout/radial3"/>
    <dgm:cxn modelId="{1052E8A6-4B15-4878-8FA9-5A9BDAE8CC31}" type="presParOf" srcId="{D51252E8-6DFC-4D6B-AAD4-48B1147C889D}" destId="{14C1E408-218C-4B99-B583-0282DCEC535C}" srcOrd="11" destOrd="0" presId="urn:microsoft.com/office/officeart/2005/8/layout/radial3"/>
    <dgm:cxn modelId="{DAA0E825-5D8D-49C7-98AA-638DD29338AC}" type="presParOf" srcId="{D51252E8-6DFC-4D6B-AAD4-48B1147C889D}" destId="{FD24317D-FB08-4F2A-AE25-DC7D8E7803F4}" srcOrd="12" destOrd="0" presId="urn:microsoft.com/office/officeart/2005/8/layout/radial3"/>
    <dgm:cxn modelId="{982D897F-BE4D-4500-AEE8-37CE0DE79D0B}" type="presParOf" srcId="{D51252E8-6DFC-4D6B-AAD4-48B1147C889D}" destId="{96148802-EF70-4C89-93E7-D6C28C34959D}" srcOrd="13"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5A782-4126-4146-98FD-0CE878C3A395}">
      <dsp:nvSpPr>
        <dsp:cNvPr id="0" name=""/>
        <dsp:cNvSpPr/>
      </dsp:nvSpPr>
      <dsp:spPr>
        <a:xfrm>
          <a:off x="0" y="432"/>
          <a:ext cx="46442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1D3B9B1-F353-4A58-8E1B-F897C7A23F4C}">
      <dsp:nvSpPr>
        <dsp:cNvPr id="0" name=""/>
        <dsp:cNvSpPr/>
      </dsp:nvSpPr>
      <dsp:spPr>
        <a:xfrm>
          <a:off x="0" y="432"/>
          <a:ext cx="4644239" cy="70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dirty="0"/>
            <a:t>The Customer is Always Right</a:t>
          </a:r>
          <a:endParaRPr lang="en-US" sz="2600" kern="1200" dirty="0"/>
        </a:p>
      </dsp:txBody>
      <dsp:txXfrm>
        <a:off x="0" y="432"/>
        <a:ext cx="4644239" cy="708768"/>
      </dsp:txXfrm>
    </dsp:sp>
    <dsp:sp modelId="{EEB88CC3-173E-4CD5-908A-6B78C512330D}">
      <dsp:nvSpPr>
        <dsp:cNvPr id="0" name=""/>
        <dsp:cNvSpPr/>
      </dsp:nvSpPr>
      <dsp:spPr>
        <a:xfrm>
          <a:off x="0" y="709201"/>
          <a:ext cx="46442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28E45CC-AE78-4A1E-A75A-E94885E000FE}">
      <dsp:nvSpPr>
        <dsp:cNvPr id="0" name=""/>
        <dsp:cNvSpPr/>
      </dsp:nvSpPr>
      <dsp:spPr>
        <a:xfrm>
          <a:off x="0" y="709201"/>
          <a:ext cx="4644239" cy="70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dirty="0"/>
            <a:t>Always Stay Professional</a:t>
          </a:r>
          <a:endParaRPr lang="en-US" sz="2600" kern="1200" dirty="0"/>
        </a:p>
      </dsp:txBody>
      <dsp:txXfrm>
        <a:off x="0" y="709201"/>
        <a:ext cx="4644239" cy="708768"/>
      </dsp:txXfrm>
    </dsp:sp>
    <dsp:sp modelId="{15E5BF89-33F7-4BA3-916C-195F93CC660B}">
      <dsp:nvSpPr>
        <dsp:cNvPr id="0" name=""/>
        <dsp:cNvSpPr/>
      </dsp:nvSpPr>
      <dsp:spPr>
        <a:xfrm>
          <a:off x="0" y="1417969"/>
          <a:ext cx="46442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22A3682-F1E5-47D6-AC62-F209B5EA4A81}">
      <dsp:nvSpPr>
        <dsp:cNvPr id="0" name=""/>
        <dsp:cNvSpPr/>
      </dsp:nvSpPr>
      <dsp:spPr>
        <a:xfrm>
          <a:off x="0" y="1417969"/>
          <a:ext cx="4644239" cy="70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dirty="0"/>
            <a:t>Care About the Customer</a:t>
          </a:r>
          <a:endParaRPr lang="en-US" sz="2600" kern="1200" dirty="0"/>
        </a:p>
      </dsp:txBody>
      <dsp:txXfrm>
        <a:off x="0" y="1417969"/>
        <a:ext cx="4644239" cy="708768"/>
      </dsp:txXfrm>
    </dsp:sp>
    <dsp:sp modelId="{0BECBB85-FE1E-465D-A16A-E18A415924A2}">
      <dsp:nvSpPr>
        <dsp:cNvPr id="0" name=""/>
        <dsp:cNvSpPr/>
      </dsp:nvSpPr>
      <dsp:spPr>
        <a:xfrm>
          <a:off x="0" y="2126737"/>
          <a:ext cx="46442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3C4879-94E3-45E2-9165-925C6F6F545C}">
      <dsp:nvSpPr>
        <dsp:cNvPr id="0" name=""/>
        <dsp:cNvSpPr/>
      </dsp:nvSpPr>
      <dsp:spPr>
        <a:xfrm>
          <a:off x="0" y="2126737"/>
          <a:ext cx="4644239" cy="70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dirty="0"/>
            <a:t>Answer Every Request</a:t>
          </a:r>
          <a:endParaRPr lang="en-US" sz="2600" kern="1200" dirty="0"/>
        </a:p>
      </dsp:txBody>
      <dsp:txXfrm>
        <a:off x="0" y="2126737"/>
        <a:ext cx="4644239" cy="708768"/>
      </dsp:txXfrm>
    </dsp:sp>
    <dsp:sp modelId="{F0B75B6B-166F-4BF7-B89F-D5F8DEA3CDE6}">
      <dsp:nvSpPr>
        <dsp:cNvPr id="0" name=""/>
        <dsp:cNvSpPr/>
      </dsp:nvSpPr>
      <dsp:spPr>
        <a:xfrm>
          <a:off x="0" y="2835505"/>
          <a:ext cx="46442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F227B78-BDDA-46EC-8D26-33B6F96C2BEF}">
      <dsp:nvSpPr>
        <dsp:cNvPr id="0" name=""/>
        <dsp:cNvSpPr/>
      </dsp:nvSpPr>
      <dsp:spPr>
        <a:xfrm>
          <a:off x="0" y="2835505"/>
          <a:ext cx="4644239" cy="70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dirty="0"/>
            <a:t>Try to go the Extra Mile</a:t>
          </a:r>
          <a:endParaRPr lang="en-US" sz="2600" kern="1200" dirty="0"/>
        </a:p>
      </dsp:txBody>
      <dsp:txXfrm>
        <a:off x="0" y="2835505"/>
        <a:ext cx="4644239" cy="708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B4577-FD11-4AD0-BFB7-BA5EF361768F}">
      <dsp:nvSpPr>
        <dsp:cNvPr id="0" name=""/>
        <dsp:cNvSpPr/>
      </dsp:nvSpPr>
      <dsp:spPr>
        <a:xfrm>
          <a:off x="0" y="3340584"/>
          <a:ext cx="4265933" cy="7308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Reassuring the caller</a:t>
          </a:r>
          <a:endParaRPr lang="en-US" sz="800" kern="1200" dirty="0"/>
        </a:p>
      </dsp:txBody>
      <dsp:txXfrm>
        <a:off x="0" y="3340584"/>
        <a:ext cx="4265933" cy="394652"/>
      </dsp:txXfrm>
    </dsp:sp>
    <dsp:sp modelId="{1D47F7A5-5D00-4C65-8BED-30194C41F94A}">
      <dsp:nvSpPr>
        <dsp:cNvPr id="0" name=""/>
        <dsp:cNvSpPr/>
      </dsp:nvSpPr>
      <dsp:spPr>
        <a:xfrm>
          <a:off x="0" y="3720620"/>
          <a:ext cx="2132966" cy="33618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You are absolutely correct. Let’s look into this</a:t>
          </a:r>
        </a:p>
      </dsp:txBody>
      <dsp:txXfrm>
        <a:off x="0" y="3720620"/>
        <a:ext cx="2132966" cy="336185"/>
      </dsp:txXfrm>
    </dsp:sp>
    <dsp:sp modelId="{B4F614E0-9594-4FDF-9104-811D5BDFBA0B}">
      <dsp:nvSpPr>
        <dsp:cNvPr id="0" name=""/>
        <dsp:cNvSpPr/>
      </dsp:nvSpPr>
      <dsp:spPr>
        <a:xfrm>
          <a:off x="2132966" y="3720620"/>
          <a:ext cx="2132966" cy="33618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Definitely, I will make sure that this gets resolved for you</a:t>
          </a:r>
        </a:p>
      </dsp:txBody>
      <dsp:txXfrm>
        <a:off x="2132966" y="3720620"/>
        <a:ext cx="2132966" cy="336185"/>
      </dsp:txXfrm>
    </dsp:sp>
    <dsp:sp modelId="{959FCD38-39FD-4B1F-9FDA-CC765C8C3A63}">
      <dsp:nvSpPr>
        <dsp:cNvPr id="0" name=""/>
        <dsp:cNvSpPr/>
      </dsp:nvSpPr>
      <dsp:spPr>
        <a:xfrm rot="10800000">
          <a:off x="0" y="2227517"/>
          <a:ext cx="4265933" cy="1124029"/>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Acknowledging the caller</a:t>
          </a:r>
          <a:endParaRPr lang="en-US" sz="800" kern="1200" dirty="0"/>
        </a:p>
      </dsp:txBody>
      <dsp:txXfrm rot="-10800000">
        <a:off x="0" y="2227517"/>
        <a:ext cx="4265933" cy="394534"/>
      </dsp:txXfrm>
    </dsp:sp>
    <dsp:sp modelId="{857512A1-8449-4DE0-B7BE-8E9A001D9E4F}">
      <dsp:nvSpPr>
        <dsp:cNvPr id="0" name=""/>
        <dsp:cNvSpPr/>
      </dsp:nvSpPr>
      <dsp:spPr>
        <a:xfrm>
          <a:off x="0" y="2622051"/>
          <a:ext cx="2132966" cy="33608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I would feel the same in your situation, but we will sort this out</a:t>
          </a:r>
        </a:p>
      </dsp:txBody>
      <dsp:txXfrm>
        <a:off x="0" y="2622051"/>
        <a:ext cx="2132966" cy="336084"/>
      </dsp:txXfrm>
    </dsp:sp>
    <dsp:sp modelId="{4645050D-7C3D-46CC-8C8F-4893EA6B581F}">
      <dsp:nvSpPr>
        <dsp:cNvPr id="0" name=""/>
        <dsp:cNvSpPr/>
      </dsp:nvSpPr>
      <dsp:spPr>
        <a:xfrm>
          <a:off x="2132966" y="2622051"/>
          <a:ext cx="2132966" cy="33608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I apologize you are having this problem. Let’s see if there is anything we can do to help this situation</a:t>
          </a:r>
        </a:p>
      </dsp:txBody>
      <dsp:txXfrm>
        <a:off x="2132966" y="2622051"/>
        <a:ext cx="2132966" cy="336084"/>
      </dsp:txXfrm>
    </dsp:sp>
    <dsp:sp modelId="{C4C81D70-2E96-4E26-A1D6-B9C9FF839539}">
      <dsp:nvSpPr>
        <dsp:cNvPr id="0" name=""/>
        <dsp:cNvSpPr/>
      </dsp:nvSpPr>
      <dsp:spPr>
        <a:xfrm rot="10800000">
          <a:off x="0" y="1114451"/>
          <a:ext cx="4265933" cy="112402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When more information is needed</a:t>
          </a:r>
          <a:endParaRPr lang="en-US" sz="800" kern="1200" dirty="0"/>
        </a:p>
      </dsp:txBody>
      <dsp:txXfrm rot="-10800000">
        <a:off x="0" y="1114451"/>
        <a:ext cx="4265933" cy="394534"/>
      </dsp:txXfrm>
    </dsp:sp>
    <dsp:sp modelId="{D5424920-62CB-4A60-A5F9-6BFEC5D1E8D7}">
      <dsp:nvSpPr>
        <dsp:cNvPr id="0" name=""/>
        <dsp:cNvSpPr/>
      </dsp:nvSpPr>
      <dsp:spPr>
        <a:xfrm>
          <a:off x="0" y="1508985"/>
          <a:ext cx="2132966" cy="33608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What I’m understand is ___it would be great if you can tell me a more about it</a:t>
          </a:r>
        </a:p>
      </dsp:txBody>
      <dsp:txXfrm>
        <a:off x="0" y="1508985"/>
        <a:ext cx="2132966" cy="336084"/>
      </dsp:txXfrm>
    </dsp:sp>
    <dsp:sp modelId="{E048176E-693F-4896-85B7-425A12E22BDD}">
      <dsp:nvSpPr>
        <dsp:cNvPr id="0" name=""/>
        <dsp:cNvSpPr/>
      </dsp:nvSpPr>
      <dsp:spPr>
        <a:xfrm>
          <a:off x="2132966" y="1508985"/>
          <a:ext cx="2132966" cy="33608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In order for me to assist with ___ can you please give me a few more details </a:t>
          </a:r>
        </a:p>
      </dsp:txBody>
      <dsp:txXfrm>
        <a:off x="2132966" y="1508985"/>
        <a:ext cx="2132966" cy="336084"/>
      </dsp:txXfrm>
    </dsp:sp>
    <dsp:sp modelId="{5280BB38-AF58-49CE-B157-62254F1C5CC3}">
      <dsp:nvSpPr>
        <dsp:cNvPr id="0" name=""/>
        <dsp:cNvSpPr/>
      </dsp:nvSpPr>
      <dsp:spPr>
        <a:xfrm rot="10800000">
          <a:off x="0" y="1384"/>
          <a:ext cx="4265933" cy="1124029"/>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Greeting your caller</a:t>
          </a:r>
          <a:endParaRPr lang="en-US" sz="800" kern="1200" dirty="0"/>
        </a:p>
      </dsp:txBody>
      <dsp:txXfrm rot="-10800000">
        <a:off x="0" y="1384"/>
        <a:ext cx="4265933" cy="394534"/>
      </dsp:txXfrm>
    </dsp:sp>
    <dsp:sp modelId="{AB44020C-75A0-4A06-B94F-405A901859C1}">
      <dsp:nvSpPr>
        <dsp:cNvPr id="0" name=""/>
        <dsp:cNvSpPr/>
      </dsp:nvSpPr>
      <dsp:spPr>
        <a:xfrm>
          <a:off x="0" y="395918"/>
          <a:ext cx="4265933" cy="33608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Thank you for call Employee Relations. My name is ___. How can I help you?</a:t>
          </a:r>
        </a:p>
      </dsp:txBody>
      <dsp:txXfrm>
        <a:off x="0" y="395918"/>
        <a:ext cx="4265933" cy="336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77C54-540A-4FD2-86E3-7A2DEFAB883A}">
      <dsp:nvSpPr>
        <dsp:cNvPr id="0" name=""/>
        <dsp:cNvSpPr/>
      </dsp:nvSpPr>
      <dsp:spPr>
        <a:xfrm>
          <a:off x="0" y="4141044"/>
          <a:ext cx="4442914" cy="6793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Closing the Call</a:t>
          </a:r>
        </a:p>
      </dsp:txBody>
      <dsp:txXfrm>
        <a:off x="0" y="4141044"/>
        <a:ext cx="4442914" cy="366861"/>
      </dsp:txXfrm>
    </dsp:sp>
    <dsp:sp modelId="{5A3824D2-2804-486F-AEE9-07681A15F3D0}">
      <dsp:nvSpPr>
        <dsp:cNvPr id="0" name=""/>
        <dsp:cNvSpPr/>
      </dsp:nvSpPr>
      <dsp:spPr>
        <a:xfrm>
          <a:off x="0" y="4494318"/>
          <a:ext cx="4442914" cy="3125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Is there anything else I can assist with? Thank you for calling Vensure, have a great day!</a:t>
          </a:r>
        </a:p>
      </dsp:txBody>
      <dsp:txXfrm>
        <a:off x="0" y="4494318"/>
        <a:ext cx="4442914" cy="312511"/>
      </dsp:txXfrm>
    </dsp:sp>
    <dsp:sp modelId="{768D16F6-C184-4364-BC8E-A91EEB379F0E}">
      <dsp:nvSpPr>
        <dsp:cNvPr id="0" name=""/>
        <dsp:cNvSpPr/>
      </dsp:nvSpPr>
      <dsp:spPr>
        <a:xfrm rot="10800000">
          <a:off x="0" y="3106359"/>
          <a:ext cx="4442914" cy="104487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Handling Angry Customers</a:t>
          </a:r>
        </a:p>
      </dsp:txBody>
      <dsp:txXfrm rot="-10800000">
        <a:off x="0" y="3106359"/>
        <a:ext cx="4442914" cy="366751"/>
      </dsp:txXfrm>
    </dsp:sp>
    <dsp:sp modelId="{19A40D10-9755-4A4D-9BA6-EC41B0CD89DC}">
      <dsp:nvSpPr>
        <dsp:cNvPr id="0" name=""/>
        <dsp:cNvSpPr/>
      </dsp:nvSpPr>
      <dsp:spPr>
        <a:xfrm>
          <a:off x="0" y="3473111"/>
          <a:ext cx="2221457" cy="31241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We appreciate your feedback. I will be sure to pass on what you have told me to our leadership team</a:t>
          </a:r>
        </a:p>
      </dsp:txBody>
      <dsp:txXfrm>
        <a:off x="0" y="3473111"/>
        <a:ext cx="2221457" cy="312417"/>
      </dsp:txXfrm>
    </dsp:sp>
    <dsp:sp modelId="{9819924F-EDDF-4788-8750-4DA017F4DDDF}">
      <dsp:nvSpPr>
        <dsp:cNvPr id="0" name=""/>
        <dsp:cNvSpPr/>
      </dsp:nvSpPr>
      <dsp:spPr>
        <a:xfrm>
          <a:off x="2221457" y="3473111"/>
          <a:ext cx="2221457" cy="31241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I understand your ____, Can you please try ___, so I can take further action without delay</a:t>
          </a:r>
        </a:p>
      </dsp:txBody>
      <dsp:txXfrm>
        <a:off x="2221457" y="3473111"/>
        <a:ext cx="2221457" cy="312417"/>
      </dsp:txXfrm>
    </dsp:sp>
    <dsp:sp modelId="{F8D5F341-0771-44ED-B504-D16F65AE6F8D}">
      <dsp:nvSpPr>
        <dsp:cNvPr id="0" name=""/>
        <dsp:cNvSpPr/>
      </dsp:nvSpPr>
      <dsp:spPr>
        <a:xfrm rot="10800000">
          <a:off x="0" y="2071675"/>
          <a:ext cx="4442914" cy="1044875"/>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Building a Rapport</a:t>
          </a:r>
        </a:p>
      </dsp:txBody>
      <dsp:txXfrm rot="-10800000">
        <a:off x="0" y="2071675"/>
        <a:ext cx="4442914" cy="366751"/>
      </dsp:txXfrm>
    </dsp:sp>
    <dsp:sp modelId="{DA711E73-0CE6-484F-AEFB-D660EC58A7CB}">
      <dsp:nvSpPr>
        <dsp:cNvPr id="0" name=""/>
        <dsp:cNvSpPr/>
      </dsp:nvSpPr>
      <dsp:spPr>
        <a:xfrm>
          <a:off x="0" y="2438426"/>
          <a:ext cx="2221457" cy="31241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What I’m doing for you now is ___</a:t>
          </a:r>
        </a:p>
      </dsp:txBody>
      <dsp:txXfrm>
        <a:off x="0" y="2438426"/>
        <a:ext cx="2221457" cy="312417"/>
      </dsp:txXfrm>
    </dsp:sp>
    <dsp:sp modelId="{9C115662-6F57-4305-B716-B2AF7212AD96}">
      <dsp:nvSpPr>
        <dsp:cNvPr id="0" name=""/>
        <dsp:cNvSpPr/>
      </dsp:nvSpPr>
      <dsp:spPr>
        <a:xfrm>
          <a:off x="2221457" y="2438426"/>
          <a:ext cx="2221457" cy="31241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How is the weather where you are at today?</a:t>
          </a:r>
        </a:p>
      </dsp:txBody>
      <dsp:txXfrm>
        <a:off x="2221457" y="2438426"/>
        <a:ext cx="2221457" cy="312417"/>
      </dsp:txXfrm>
    </dsp:sp>
    <dsp:sp modelId="{03CB5A6A-B7C3-44DE-B6EA-D16C385113D8}">
      <dsp:nvSpPr>
        <dsp:cNvPr id="0" name=""/>
        <dsp:cNvSpPr/>
      </dsp:nvSpPr>
      <dsp:spPr>
        <a:xfrm rot="10800000">
          <a:off x="0" y="1036990"/>
          <a:ext cx="4442914" cy="1044875"/>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Being Courteous</a:t>
          </a:r>
        </a:p>
      </dsp:txBody>
      <dsp:txXfrm rot="-10800000">
        <a:off x="0" y="1036990"/>
        <a:ext cx="4442914" cy="366751"/>
      </dsp:txXfrm>
    </dsp:sp>
    <dsp:sp modelId="{FF0C018E-C950-4C92-9EE6-060B28CD96B2}">
      <dsp:nvSpPr>
        <dsp:cNvPr id="0" name=""/>
        <dsp:cNvSpPr/>
      </dsp:nvSpPr>
      <dsp:spPr>
        <a:xfrm>
          <a:off x="0" y="1403741"/>
          <a:ext cx="2221457" cy="31241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Would you please allow me to place you on hold for a minute or two, while I …</a:t>
          </a:r>
        </a:p>
      </dsp:txBody>
      <dsp:txXfrm>
        <a:off x="0" y="1403741"/>
        <a:ext cx="2221457" cy="312417"/>
      </dsp:txXfrm>
    </dsp:sp>
    <dsp:sp modelId="{7AC0150E-49BF-42FC-A012-7342630A8EEA}">
      <dsp:nvSpPr>
        <dsp:cNvPr id="0" name=""/>
        <dsp:cNvSpPr/>
      </dsp:nvSpPr>
      <dsp:spPr>
        <a:xfrm>
          <a:off x="2221457" y="1403741"/>
          <a:ext cx="2221457" cy="31241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I will send over the link to the email address that we have in our system and, if you would like, I can also send over a guide</a:t>
          </a:r>
        </a:p>
      </dsp:txBody>
      <dsp:txXfrm>
        <a:off x="2221457" y="1403741"/>
        <a:ext cx="2221457" cy="312417"/>
      </dsp:txXfrm>
    </dsp:sp>
    <dsp:sp modelId="{4816A6C9-0521-41CF-BB0B-EF0F56E38E00}">
      <dsp:nvSpPr>
        <dsp:cNvPr id="0" name=""/>
        <dsp:cNvSpPr/>
      </dsp:nvSpPr>
      <dsp:spPr>
        <a:xfrm rot="10800000">
          <a:off x="0" y="2305"/>
          <a:ext cx="4442914" cy="1044875"/>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t>Giving Instructions</a:t>
          </a:r>
        </a:p>
      </dsp:txBody>
      <dsp:txXfrm rot="-10800000">
        <a:off x="0" y="2305"/>
        <a:ext cx="4442914" cy="366751"/>
      </dsp:txXfrm>
    </dsp:sp>
    <dsp:sp modelId="{BF20E7AD-A97D-44FA-9BB1-9DFF1D1C09CB}">
      <dsp:nvSpPr>
        <dsp:cNvPr id="0" name=""/>
        <dsp:cNvSpPr/>
      </dsp:nvSpPr>
      <dsp:spPr>
        <a:xfrm>
          <a:off x="0" y="369056"/>
          <a:ext cx="2221457" cy="31241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A simple way / method to change it will be …</a:t>
          </a:r>
        </a:p>
      </dsp:txBody>
      <dsp:txXfrm>
        <a:off x="0" y="369056"/>
        <a:ext cx="2221457" cy="312417"/>
      </dsp:txXfrm>
    </dsp:sp>
    <dsp:sp modelId="{E3D436A8-173C-4458-912C-45979D808E8E}">
      <dsp:nvSpPr>
        <dsp:cNvPr id="0" name=""/>
        <dsp:cNvSpPr/>
      </dsp:nvSpPr>
      <dsp:spPr>
        <a:xfrm>
          <a:off x="2221457" y="369056"/>
          <a:ext cx="2221457" cy="31241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As soon as you receive …</a:t>
          </a:r>
        </a:p>
      </dsp:txBody>
      <dsp:txXfrm>
        <a:off x="2221457" y="369056"/>
        <a:ext cx="2221457" cy="312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7F795-F538-484C-9CF8-B2667CBFDDA9}">
      <dsp:nvSpPr>
        <dsp:cNvPr id="0" name=""/>
        <dsp:cNvSpPr/>
      </dsp:nvSpPr>
      <dsp:spPr>
        <a:xfrm>
          <a:off x="746081" y="1662"/>
          <a:ext cx="1070121" cy="107012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71F978-70FF-4E10-B4F6-90D0DE00CE01}">
      <dsp:nvSpPr>
        <dsp:cNvPr id="0" name=""/>
        <dsp:cNvSpPr/>
      </dsp:nvSpPr>
      <dsp:spPr>
        <a:xfrm>
          <a:off x="974139" y="229720"/>
          <a:ext cx="614003" cy="6140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5AFD5-0DD7-4CE8-A808-8A065FD5D9F9}">
      <dsp:nvSpPr>
        <dsp:cNvPr id="0" name=""/>
        <dsp:cNvSpPr/>
      </dsp:nvSpPr>
      <dsp:spPr>
        <a:xfrm>
          <a:off x="403993" y="1405099"/>
          <a:ext cx="1754296" cy="899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defRPr cap="all"/>
          </a:pPr>
          <a:r>
            <a:rPr lang="en-US" sz="900" kern="1200" dirty="0"/>
            <a:t>C is Committed to customers: Creating an environment that focuses on serving customers—both internal and external—at the highest level.</a:t>
          </a:r>
        </a:p>
      </dsp:txBody>
      <dsp:txXfrm>
        <a:off x="403993" y="1405099"/>
        <a:ext cx="1754296" cy="899077"/>
      </dsp:txXfrm>
    </dsp:sp>
    <dsp:sp modelId="{F943AE0C-2118-404C-BEEA-EBA6597E7B04}">
      <dsp:nvSpPr>
        <dsp:cNvPr id="0" name=""/>
        <dsp:cNvSpPr/>
      </dsp:nvSpPr>
      <dsp:spPr>
        <a:xfrm>
          <a:off x="2807379" y="1662"/>
          <a:ext cx="1070121" cy="107012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5F1460-EAA7-4D44-BDE6-C60ECE1E01F8}">
      <dsp:nvSpPr>
        <dsp:cNvPr id="0" name=""/>
        <dsp:cNvSpPr/>
      </dsp:nvSpPr>
      <dsp:spPr>
        <a:xfrm>
          <a:off x="3035438" y="229720"/>
          <a:ext cx="614003" cy="6140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AEFA0-6E30-4B77-8100-E90AE582E8CE}">
      <dsp:nvSpPr>
        <dsp:cNvPr id="0" name=""/>
        <dsp:cNvSpPr/>
      </dsp:nvSpPr>
      <dsp:spPr>
        <a:xfrm>
          <a:off x="2465291" y="1405099"/>
          <a:ext cx="1754296" cy="899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defRPr cap="all"/>
          </a:pPr>
          <a:r>
            <a:rPr lang="en-US" sz="900" kern="1200" dirty="0"/>
            <a:t>A is Attentiveness: Listening in a way that allows you to know your customers and their preferences.</a:t>
          </a:r>
        </a:p>
      </dsp:txBody>
      <dsp:txXfrm>
        <a:off x="2465291" y="1405099"/>
        <a:ext cx="1754296" cy="899077"/>
      </dsp:txXfrm>
    </dsp:sp>
    <dsp:sp modelId="{81C27587-FE96-4727-865C-6E989ABA2881}">
      <dsp:nvSpPr>
        <dsp:cNvPr id="0" name=""/>
        <dsp:cNvSpPr/>
      </dsp:nvSpPr>
      <dsp:spPr>
        <a:xfrm>
          <a:off x="746081" y="2742751"/>
          <a:ext cx="1070121" cy="107012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ECCF9-7090-4AFD-8FAF-531138547B74}">
      <dsp:nvSpPr>
        <dsp:cNvPr id="0" name=""/>
        <dsp:cNvSpPr/>
      </dsp:nvSpPr>
      <dsp:spPr>
        <a:xfrm>
          <a:off x="974139" y="2970809"/>
          <a:ext cx="614003" cy="6140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7A36F-7146-4D32-AFA8-31CDF303439B}">
      <dsp:nvSpPr>
        <dsp:cNvPr id="0" name=""/>
        <dsp:cNvSpPr/>
      </dsp:nvSpPr>
      <dsp:spPr>
        <a:xfrm>
          <a:off x="403993" y="4146188"/>
          <a:ext cx="1754296" cy="899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defRPr cap="all"/>
          </a:pPr>
          <a:r>
            <a:rPr lang="en-US" sz="900" kern="1200" dirty="0"/>
            <a:t>R is Responsiveness: Demonstrating a genuine willingness to serve others by paying attention to and acting on their needs.</a:t>
          </a:r>
        </a:p>
      </dsp:txBody>
      <dsp:txXfrm>
        <a:off x="403993" y="4146188"/>
        <a:ext cx="1754296" cy="899077"/>
      </dsp:txXfrm>
    </dsp:sp>
    <dsp:sp modelId="{A29D009F-CAE2-490D-B162-87FC682315AF}">
      <dsp:nvSpPr>
        <dsp:cNvPr id="0" name=""/>
        <dsp:cNvSpPr/>
      </dsp:nvSpPr>
      <dsp:spPr>
        <a:xfrm>
          <a:off x="2807379" y="2742751"/>
          <a:ext cx="1070121" cy="107012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9451F-A0DC-4ACC-8E45-8DD2292E8E73}">
      <dsp:nvSpPr>
        <dsp:cNvPr id="0" name=""/>
        <dsp:cNvSpPr/>
      </dsp:nvSpPr>
      <dsp:spPr>
        <a:xfrm>
          <a:off x="3035438" y="2970809"/>
          <a:ext cx="614003" cy="6140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78BEE-3430-4AF2-A5CF-1262C149AF34}">
      <dsp:nvSpPr>
        <dsp:cNvPr id="0" name=""/>
        <dsp:cNvSpPr/>
      </dsp:nvSpPr>
      <dsp:spPr>
        <a:xfrm>
          <a:off x="2465291" y="4146188"/>
          <a:ext cx="1754296" cy="899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defRPr cap="all"/>
          </a:pPr>
          <a:r>
            <a:rPr lang="en-US" sz="900" kern="1200" dirty="0"/>
            <a:t>E is Empowerment: Sharing information and tools to help people meet customer needs or exceed customer expectations.</a:t>
          </a:r>
        </a:p>
      </dsp:txBody>
      <dsp:txXfrm>
        <a:off x="2465291" y="4146188"/>
        <a:ext cx="1754296" cy="8990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31A14-5FFC-4C13-B199-62EEB9854DD7}">
      <dsp:nvSpPr>
        <dsp:cNvPr id="0" name=""/>
        <dsp:cNvSpPr/>
      </dsp:nvSpPr>
      <dsp:spPr>
        <a:xfrm>
          <a:off x="0" y="10864"/>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Make sure you identify yourself and speak clearly</a:t>
          </a:r>
        </a:p>
      </dsp:txBody>
      <dsp:txXfrm>
        <a:off x="16706" y="27570"/>
        <a:ext cx="3374708" cy="308813"/>
      </dsp:txXfrm>
    </dsp:sp>
    <dsp:sp modelId="{132644CF-65BA-4420-9C00-11E27286DAC5}">
      <dsp:nvSpPr>
        <dsp:cNvPr id="0" name=""/>
        <dsp:cNvSpPr/>
      </dsp:nvSpPr>
      <dsp:spPr>
        <a:xfrm>
          <a:off x="0" y="379009"/>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Ask for your caller's permission before putting them on hold</a:t>
          </a:r>
        </a:p>
      </dsp:txBody>
      <dsp:txXfrm>
        <a:off x="16706" y="395715"/>
        <a:ext cx="3374708" cy="308813"/>
      </dsp:txXfrm>
    </dsp:sp>
    <dsp:sp modelId="{5105F52F-4BB2-4378-87D1-DB299A2C9715}">
      <dsp:nvSpPr>
        <dsp:cNvPr id="0" name=""/>
        <dsp:cNvSpPr/>
      </dsp:nvSpPr>
      <dsp:spPr>
        <a:xfrm>
          <a:off x="0" y="747154"/>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It’s better to return a call than to keep the caller on hold for long</a:t>
          </a:r>
        </a:p>
      </dsp:txBody>
      <dsp:txXfrm>
        <a:off x="16706" y="763860"/>
        <a:ext cx="3374708" cy="308813"/>
      </dsp:txXfrm>
    </dsp:sp>
    <dsp:sp modelId="{8A83C305-601E-449C-BC3E-AF769AE50493}">
      <dsp:nvSpPr>
        <dsp:cNvPr id="0" name=""/>
        <dsp:cNvSpPr/>
      </dsp:nvSpPr>
      <dsp:spPr>
        <a:xfrm>
          <a:off x="0" y="1115299"/>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Do not let the phone ring more than three times</a:t>
          </a:r>
        </a:p>
      </dsp:txBody>
      <dsp:txXfrm>
        <a:off x="16706" y="1132005"/>
        <a:ext cx="3374708" cy="308813"/>
      </dsp:txXfrm>
    </dsp:sp>
    <dsp:sp modelId="{790FC4EA-A588-43E0-A648-7DD1B9A89C73}">
      <dsp:nvSpPr>
        <dsp:cNvPr id="0" name=""/>
        <dsp:cNvSpPr/>
      </dsp:nvSpPr>
      <dsp:spPr>
        <a:xfrm>
          <a:off x="0" y="1483444"/>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Do not interrupt the person while he/she is talking</a:t>
          </a:r>
        </a:p>
      </dsp:txBody>
      <dsp:txXfrm>
        <a:off x="16706" y="1500150"/>
        <a:ext cx="3374708" cy="308813"/>
      </dsp:txXfrm>
    </dsp:sp>
    <dsp:sp modelId="{0CB80501-44E1-427A-97D9-395FC8CA5242}">
      <dsp:nvSpPr>
        <dsp:cNvPr id="0" name=""/>
        <dsp:cNvSpPr/>
      </dsp:nvSpPr>
      <dsp:spPr>
        <a:xfrm>
          <a:off x="0" y="1851589"/>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Never engage in an argument with a caller</a:t>
          </a:r>
        </a:p>
      </dsp:txBody>
      <dsp:txXfrm>
        <a:off x="16706" y="1868295"/>
        <a:ext cx="3374708" cy="308813"/>
      </dsp:txXfrm>
    </dsp:sp>
    <dsp:sp modelId="{410CFAE1-86A8-4E20-8657-0953B231D7C1}">
      <dsp:nvSpPr>
        <dsp:cNvPr id="0" name=""/>
        <dsp:cNvSpPr/>
      </dsp:nvSpPr>
      <dsp:spPr>
        <a:xfrm>
          <a:off x="0" y="2219734"/>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Do not answer the phone if you are eating</a:t>
          </a:r>
        </a:p>
      </dsp:txBody>
      <dsp:txXfrm>
        <a:off x="16706" y="2236440"/>
        <a:ext cx="3374708" cy="308813"/>
      </dsp:txXfrm>
    </dsp:sp>
    <dsp:sp modelId="{9B1CFEBB-C158-4143-A4BB-ECC895735281}">
      <dsp:nvSpPr>
        <dsp:cNvPr id="0" name=""/>
        <dsp:cNvSpPr/>
      </dsp:nvSpPr>
      <dsp:spPr>
        <a:xfrm>
          <a:off x="0" y="2587879"/>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Try not to sound rushed. It is better to return the call when you can give the person the time they need</a:t>
          </a:r>
        </a:p>
      </dsp:txBody>
      <dsp:txXfrm>
        <a:off x="16706" y="2604585"/>
        <a:ext cx="3374708" cy="308813"/>
      </dsp:txXfrm>
    </dsp:sp>
    <dsp:sp modelId="{E0372C4B-C098-4739-B494-2F89D8E05834}">
      <dsp:nvSpPr>
        <dsp:cNvPr id="0" name=""/>
        <dsp:cNvSpPr/>
      </dsp:nvSpPr>
      <dsp:spPr>
        <a:xfrm>
          <a:off x="0" y="2956024"/>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Always ask for the best time to have a call returned to the caller</a:t>
          </a:r>
        </a:p>
      </dsp:txBody>
      <dsp:txXfrm>
        <a:off x="16706" y="2972730"/>
        <a:ext cx="3374708" cy="308813"/>
      </dsp:txXfrm>
    </dsp:sp>
    <dsp:sp modelId="{AB412D9D-3B96-41DF-ACFC-E96242BF5F76}">
      <dsp:nvSpPr>
        <dsp:cNvPr id="0" name=""/>
        <dsp:cNvSpPr/>
      </dsp:nvSpPr>
      <dsp:spPr>
        <a:xfrm>
          <a:off x="0" y="3324168"/>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Do not call before 8am the caller's time</a:t>
          </a:r>
        </a:p>
      </dsp:txBody>
      <dsp:txXfrm>
        <a:off x="16706" y="3340874"/>
        <a:ext cx="3374708" cy="308813"/>
      </dsp:txXfrm>
    </dsp:sp>
    <dsp:sp modelId="{5120CC10-1EAF-4DC6-A57A-B12B9551186A}">
      <dsp:nvSpPr>
        <dsp:cNvPr id="0" name=""/>
        <dsp:cNvSpPr/>
      </dsp:nvSpPr>
      <dsp:spPr>
        <a:xfrm>
          <a:off x="0" y="3692313"/>
          <a:ext cx="3408120" cy="3422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When hanging up the phone make sure the caller hangs up first.</a:t>
          </a:r>
        </a:p>
      </dsp:txBody>
      <dsp:txXfrm>
        <a:off x="16706" y="3709019"/>
        <a:ext cx="3374708" cy="3088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56FA9-66B2-43A0-938D-0F2B856C78D9}">
      <dsp:nvSpPr>
        <dsp:cNvPr id="0" name=""/>
        <dsp:cNvSpPr/>
      </dsp:nvSpPr>
      <dsp:spPr>
        <a:xfrm>
          <a:off x="1324697" y="1147910"/>
          <a:ext cx="1938010" cy="193801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Soft Skills</a:t>
          </a:r>
        </a:p>
      </dsp:txBody>
      <dsp:txXfrm>
        <a:off x="1608512" y="1431725"/>
        <a:ext cx="1370380" cy="1370380"/>
      </dsp:txXfrm>
    </dsp:sp>
    <dsp:sp modelId="{19DC1FAA-D8A3-4C23-BFCF-ACC771A2D4ED}">
      <dsp:nvSpPr>
        <dsp:cNvPr id="0" name=""/>
        <dsp:cNvSpPr/>
      </dsp:nvSpPr>
      <dsp:spPr>
        <a:xfrm>
          <a:off x="1809200" y="12355"/>
          <a:ext cx="969005" cy="9690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Active Listening</a:t>
          </a:r>
        </a:p>
      </dsp:txBody>
      <dsp:txXfrm>
        <a:off x="1951107" y="154262"/>
        <a:ext cx="685191" cy="685191"/>
      </dsp:txXfrm>
    </dsp:sp>
    <dsp:sp modelId="{164AC353-99A5-4337-B02D-FA01F039BC4C}">
      <dsp:nvSpPr>
        <dsp:cNvPr id="0" name=""/>
        <dsp:cNvSpPr/>
      </dsp:nvSpPr>
      <dsp:spPr>
        <a:xfrm>
          <a:off x="2562078" y="197923"/>
          <a:ext cx="969005" cy="9690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Clear Communication</a:t>
          </a:r>
        </a:p>
      </dsp:txBody>
      <dsp:txXfrm>
        <a:off x="2703985" y="339830"/>
        <a:ext cx="685191" cy="685191"/>
      </dsp:txXfrm>
    </dsp:sp>
    <dsp:sp modelId="{7408CB24-178E-4430-93C4-8F50B162D01E}">
      <dsp:nvSpPr>
        <dsp:cNvPr id="0" name=""/>
        <dsp:cNvSpPr/>
      </dsp:nvSpPr>
      <dsp:spPr>
        <a:xfrm>
          <a:off x="3142481" y="712115"/>
          <a:ext cx="969005" cy="96900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Persuasive Speaking</a:t>
          </a:r>
        </a:p>
      </dsp:txBody>
      <dsp:txXfrm>
        <a:off x="3284388" y="854022"/>
        <a:ext cx="685191" cy="685191"/>
      </dsp:txXfrm>
    </dsp:sp>
    <dsp:sp modelId="{D34DBE07-469B-449D-A71F-A15044B12A1A}">
      <dsp:nvSpPr>
        <dsp:cNvPr id="0" name=""/>
        <dsp:cNvSpPr/>
      </dsp:nvSpPr>
      <dsp:spPr>
        <a:xfrm>
          <a:off x="3417446" y="1437137"/>
          <a:ext cx="969005" cy="96900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Confidence</a:t>
          </a:r>
        </a:p>
      </dsp:txBody>
      <dsp:txXfrm>
        <a:off x="3559353" y="1579044"/>
        <a:ext cx="685191" cy="685191"/>
      </dsp:txXfrm>
    </dsp:sp>
    <dsp:sp modelId="{F9E3E73F-DD6B-4E1A-AF97-C5C8A84EDBA2}">
      <dsp:nvSpPr>
        <dsp:cNvPr id="0" name=""/>
        <dsp:cNvSpPr/>
      </dsp:nvSpPr>
      <dsp:spPr>
        <a:xfrm>
          <a:off x="3323980" y="2206893"/>
          <a:ext cx="969005" cy="9690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Positive Attitude</a:t>
          </a:r>
        </a:p>
      </dsp:txBody>
      <dsp:txXfrm>
        <a:off x="3465887" y="2348800"/>
        <a:ext cx="685191" cy="685191"/>
      </dsp:txXfrm>
    </dsp:sp>
    <dsp:sp modelId="{07C565E8-7478-4C97-AF05-6E3DCF04FCDA}">
      <dsp:nvSpPr>
        <dsp:cNvPr id="0" name=""/>
        <dsp:cNvSpPr/>
      </dsp:nvSpPr>
      <dsp:spPr>
        <a:xfrm>
          <a:off x="2883497" y="2845043"/>
          <a:ext cx="969005" cy="9690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Decision Making</a:t>
          </a:r>
        </a:p>
      </dsp:txBody>
      <dsp:txXfrm>
        <a:off x="3025404" y="2986950"/>
        <a:ext cx="685191" cy="685191"/>
      </dsp:txXfrm>
    </dsp:sp>
    <dsp:sp modelId="{7299D0C1-A327-4D4C-9ABA-F16457F21BD8}">
      <dsp:nvSpPr>
        <dsp:cNvPr id="0" name=""/>
        <dsp:cNvSpPr/>
      </dsp:nvSpPr>
      <dsp:spPr>
        <a:xfrm>
          <a:off x="2196905" y="3205395"/>
          <a:ext cx="969005" cy="9690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Self-Motivation</a:t>
          </a:r>
        </a:p>
      </dsp:txBody>
      <dsp:txXfrm>
        <a:off x="2338812" y="3347302"/>
        <a:ext cx="685191" cy="685191"/>
      </dsp:txXfrm>
    </dsp:sp>
    <dsp:sp modelId="{554D4D2E-FCF9-4301-8D3E-AB5576A43C69}">
      <dsp:nvSpPr>
        <dsp:cNvPr id="0" name=""/>
        <dsp:cNvSpPr/>
      </dsp:nvSpPr>
      <dsp:spPr>
        <a:xfrm>
          <a:off x="1421495" y="3205395"/>
          <a:ext cx="969005" cy="96900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Leadership Skills</a:t>
          </a:r>
        </a:p>
      </dsp:txBody>
      <dsp:txXfrm>
        <a:off x="1563402" y="3347302"/>
        <a:ext cx="685191" cy="685191"/>
      </dsp:txXfrm>
    </dsp:sp>
    <dsp:sp modelId="{EEB6BA39-687B-41C5-9C74-D6B9660EA8F9}">
      <dsp:nvSpPr>
        <dsp:cNvPr id="0" name=""/>
        <dsp:cNvSpPr/>
      </dsp:nvSpPr>
      <dsp:spPr>
        <a:xfrm>
          <a:off x="734903" y="2845043"/>
          <a:ext cx="969005" cy="96900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Self-control</a:t>
          </a:r>
        </a:p>
      </dsp:txBody>
      <dsp:txXfrm>
        <a:off x="876810" y="2986950"/>
        <a:ext cx="685191" cy="685191"/>
      </dsp:txXfrm>
    </dsp:sp>
    <dsp:sp modelId="{B13AB327-B075-43E6-8418-540E6ED28B12}">
      <dsp:nvSpPr>
        <dsp:cNvPr id="0" name=""/>
        <dsp:cNvSpPr/>
      </dsp:nvSpPr>
      <dsp:spPr>
        <a:xfrm>
          <a:off x="294420" y="2206893"/>
          <a:ext cx="969005" cy="9690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Conflict resolution</a:t>
          </a:r>
        </a:p>
      </dsp:txBody>
      <dsp:txXfrm>
        <a:off x="436327" y="2348800"/>
        <a:ext cx="685191" cy="685191"/>
      </dsp:txXfrm>
    </dsp:sp>
    <dsp:sp modelId="{659832BC-0F5F-4318-986E-A1A79269E472}">
      <dsp:nvSpPr>
        <dsp:cNvPr id="0" name=""/>
        <dsp:cNvSpPr/>
      </dsp:nvSpPr>
      <dsp:spPr>
        <a:xfrm>
          <a:off x="200954" y="1437137"/>
          <a:ext cx="969005" cy="9690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Empathy</a:t>
          </a:r>
        </a:p>
      </dsp:txBody>
      <dsp:txXfrm>
        <a:off x="342861" y="1579044"/>
        <a:ext cx="685191" cy="685191"/>
      </dsp:txXfrm>
    </dsp:sp>
    <dsp:sp modelId="{C63EC874-C2A3-4692-AE19-106259CEA500}">
      <dsp:nvSpPr>
        <dsp:cNvPr id="0" name=""/>
        <dsp:cNvSpPr/>
      </dsp:nvSpPr>
      <dsp:spPr>
        <a:xfrm>
          <a:off x="475919" y="712115"/>
          <a:ext cx="969005" cy="9690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Taking Responsibility </a:t>
          </a:r>
        </a:p>
      </dsp:txBody>
      <dsp:txXfrm>
        <a:off x="617826" y="854022"/>
        <a:ext cx="685191" cy="685191"/>
      </dsp:txXfrm>
    </dsp:sp>
    <dsp:sp modelId="{25F365E9-0E98-4EE2-B2C5-7D35B708E262}">
      <dsp:nvSpPr>
        <dsp:cNvPr id="0" name=""/>
        <dsp:cNvSpPr/>
      </dsp:nvSpPr>
      <dsp:spPr>
        <a:xfrm>
          <a:off x="1056322" y="197923"/>
          <a:ext cx="969005" cy="96900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 Sense of Humor </a:t>
          </a:r>
        </a:p>
      </dsp:txBody>
      <dsp:txXfrm>
        <a:off x="1198229" y="339830"/>
        <a:ext cx="685191" cy="6851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E5C4-951D-4B07-A05B-8AFEF9B4B969}">
      <dsp:nvSpPr>
        <dsp:cNvPr id="0" name=""/>
        <dsp:cNvSpPr/>
      </dsp:nvSpPr>
      <dsp:spPr>
        <a:xfrm>
          <a:off x="0" y="0"/>
          <a:ext cx="3954666" cy="122147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dirty="0"/>
            <a:t>The act of possessing a situation, problem, or challenge and seeing it through to resolution; taking control and taking responsibility.</a:t>
          </a:r>
          <a:endParaRPr lang="en-US" sz="1800" kern="1200" dirty="0"/>
        </a:p>
      </dsp:txBody>
      <dsp:txXfrm>
        <a:off x="59628" y="59628"/>
        <a:ext cx="3835410" cy="1102223"/>
      </dsp:txXfrm>
    </dsp:sp>
    <dsp:sp modelId="{D09D0AF2-A12E-4ABD-BC5B-7C0F7EEC0B81}">
      <dsp:nvSpPr>
        <dsp:cNvPr id="0" name=""/>
        <dsp:cNvSpPr/>
      </dsp:nvSpPr>
      <dsp:spPr>
        <a:xfrm>
          <a:off x="0" y="1226341"/>
          <a:ext cx="3954666"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56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baseline="0" dirty="0"/>
            <a:t>Steer the conversation</a:t>
          </a:r>
          <a:endParaRPr lang="en-US" sz="1800" kern="1200" dirty="0"/>
        </a:p>
        <a:p>
          <a:pPr marL="171450" lvl="1" indent="-171450" algn="l" defTabSz="800100">
            <a:lnSpc>
              <a:spcPct val="90000"/>
            </a:lnSpc>
            <a:spcBef>
              <a:spcPct val="0"/>
            </a:spcBef>
            <a:spcAft>
              <a:spcPct val="20000"/>
            </a:spcAft>
            <a:buChar char="•"/>
          </a:pPr>
          <a:r>
            <a:rPr lang="en-US" sz="1800" kern="1200" baseline="0" dirty="0"/>
            <a:t>Keep it actionable</a:t>
          </a:r>
          <a:endParaRPr lang="en-US" sz="1800" kern="1200" dirty="0"/>
        </a:p>
        <a:p>
          <a:pPr marL="171450" lvl="1" indent="-171450" algn="l" defTabSz="800100">
            <a:lnSpc>
              <a:spcPct val="90000"/>
            </a:lnSpc>
            <a:spcBef>
              <a:spcPct val="0"/>
            </a:spcBef>
            <a:spcAft>
              <a:spcPct val="20000"/>
            </a:spcAft>
            <a:buChar char="•"/>
          </a:pPr>
          <a:r>
            <a:rPr lang="en-US" sz="1800" kern="1200" baseline="0" dirty="0"/>
            <a:t>Follow up proactively</a:t>
          </a:r>
          <a:endParaRPr lang="en-US" sz="1800" kern="1200" dirty="0"/>
        </a:p>
        <a:p>
          <a:pPr marL="171450" lvl="1" indent="-171450" algn="l" defTabSz="800100">
            <a:lnSpc>
              <a:spcPct val="90000"/>
            </a:lnSpc>
            <a:spcBef>
              <a:spcPct val="0"/>
            </a:spcBef>
            <a:spcAft>
              <a:spcPct val="20000"/>
            </a:spcAft>
            <a:buChar char="•"/>
          </a:pPr>
          <a:r>
            <a:rPr lang="en-US" sz="1800" kern="1200" baseline="0" dirty="0"/>
            <a:t>Explain, but don’t excuse</a:t>
          </a:r>
          <a:endParaRPr lang="en-US" sz="1800" kern="1200" dirty="0"/>
        </a:p>
      </dsp:txBody>
      <dsp:txXfrm>
        <a:off x="0" y="1226341"/>
        <a:ext cx="3954666" cy="11550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A3793-4519-4210-832D-5E9BAB96FFD6}">
      <dsp:nvSpPr>
        <dsp:cNvPr id="0" name=""/>
        <dsp:cNvSpPr/>
      </dsp:nvSpPr>
      <dsp:spPr>
        <a:xfrm rot="5400000">
          <a:off x="410995" y="541651"/>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F43BC2-16A9-41CF-84F7-1B2DEC2CF080}">
      <dsp:nvSpPr>
        <dsp:cNvPr id="0" name=""/>
        <dsp:cNvSpPr/>
      </dsp:nvSpPr>
      <dsp:spPr>
        <a:xfrm>
          <a:off x="601014" y="1391"/>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Draft a clear, simple subject line</a:t>
          </a:r>
        </a:p>
      </dsp:txBody>
      <dsp:txXfrm>
        <a:off x="620861" y="21238"/>
        <a:ext cx="1089675" cy="637927"/>
      </dsp:txXfrm>
    </dsp:sp>
    <dsp:sp modelId="{6F3034BF-34D2-46D2-AECA-51CBB796DFFA}">
      <dsp:nvSpPr>
        <dsp:cNvPr id="0" name=""/>
        <dsp:cNvSpPr/>
      </dsp:nvSpPr>
      <dsp:spPr>
        <a:xfrm rot="5400000">
          <a:off x="410995" y="1388678"/>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EF9E3C-D64A-4BC6-9507-32F2F8258088}">
      <dsp:nvSpPr>
        <dsp:cNvPr id="0" name=""/>
        <dsp:cNvSpPr/>
      </dsp:nvSpPr>
      <dsp:spPr>
        <a:xfrm>
          <a:off x="601014" y="848418"/>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 a standard font</a:t>
          </a:r>
        </a:p>
      </dsp:txBody>
      <dsp:txXfrm>
        <a:off x="620861" y="868265"/>
        <a:ext cx="1089675" cy="637927"/>
      </dsp:txXfrm>
    </dsp:sp>
    <dsp:sp modelId="{ADEDF474-8BB3-4547-BBB5-7F6798B49AF0}">
      <dsp:nvSpPr>
        <dsp:cNvPr id="0" name=""/>
        <dsp:cNvSpPr/>
      </dsp:nvSpPr>
      <dsp:spPr>
        <a:xfrm rot="5400000">
          <a:off x="410995" y="2235705"/>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45C27F-0E54-496A-8797-2E8DAD4CC264}">
      <dsp:nvSpPr>
        <dsp:cNvPr id="0" name=""/>
        <dsp:cNvSpPr/>
      </dsp:nvSpPr>
      <dsp:spPr>
        <a:xfrm>
          <a:off x="601014" y="1695445"/>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Address your recipient formally</a:t>
          </a:r>
        </a:p>
      </dsp:txBody>
      <dsp:txXfrm>
        <a:off x="620861" y="1715292"/>
        <a:ext cx="1089675" cy="637927"/>
      </dsp:txXfrm>
    </dsp:sp>
    <dsp:sp modelId="{7A83B520-00E1-4A54-AC38-11A70C431FC1}">
      <dsp:nvSpPr>
        <dsp:cNvPr id="0" name=""/>
        <dsp:cNvSpPr/>
      </dsp:nvSpPr>
      <dsp:spPr>
        <a:xfrm>
          <a:off x="834508" y="2659219"/>
          <a:ext cx="1494441"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00FF39-D8C0-4E29-826D-E6884F1D7964}">
      <dsp:nvSpPr>
        <dsp:cNvPr id="0" name=""/>
        <dsp:cNvSpPr/>
      </dsp:nvSpPr>
      <dsp:spPr>
        <a:xfrm>
          <a:off x="601014" y="2542472"/>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 CC and BCC appropriately</a:t>
          </a:r>
        </a:p>
      </dsp:txBody>
      <dsp:txXfrm>
        <a:off x="620861" y="2562319"/>
        <a:ext cx="1089675" cy="637927"/>
      </dsp:txXfrm>
    </dsp:sp>
    <dsp:sp modelId="{2542FA17-DA39-46D0-B14F-DDFCEE57C47D}">
      <dsp:nvSpPr>
        <dsp:cNvPr id="0" name=""/>
        <dsp:cNvSpPr/>
      </dsp:nvSpPr>
      <dsp:spPr>
        <a:xfrm rot="16200000">
          <a:off x="1913056" y="2235705"/>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02B9A68-D567-4E23-A979-1C1A8C739AC1}">
      <dsp:nvSpPr>
        <dsp:cNvPr id="0" name=""/>
        <dsp:cNvSpPr/>
      </dsp:nvSpPr>
      <dsp:spPr>
        <a:xfrm>
          <a:off x="2103075" y="2542472"/>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Structure your message clearly</a:t>
          </a:r>
        </a:p>
      </dsp:txBody>
      <dsp:txXfrm>
        <a:off x="2122922" y="2562319"/>
        <a:ext cx="1089675" cy="637927"/>
      </dsp:txXfrm>
    </dsp:sp>
    <dsp:sp modelId="{2459C414-905E-42B0-86A7-EC2FA3A3C210}">
      <dsp:nvSpPr>
        <dsp:cNvPr id="0" name=""/>
        <dsp:cNvSpPr/>
      </dsp:nvSpPr>
      <dsp:spPr>
        <a:xfrm rot="16200000">
          <a:off x="1913056" y="1388678"/>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D65424F-8F07-4638-B335-81ADC082D5A6}">
      <dsp:nvSpPr>
        <dsp:cNvPr id="0" name=""/>
        <dsp:cNvSpPr/>
      </dsp:nvSpPr>
      <dsp:spPr>
        <a:xfrm>
          <a:off x="2103075" y="1695445"/>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Make it short, meaningful, complete</a:t>
          </a:r>
        </a:p>
      </dsp:txBody>
      <dsp:txXfrm>
        <a:off x="2122922" y="1715292"/>
        <a:ext cx="1089675" cy="637927"/>
      </dsp:txXfrm>
    </dsp:sp>
    <dsp:sp modelId="{EF19F633-19F8-471A-A4BF-A51B2FFD7280}">
      <dsp:nvSpPr>
        <dsp:cNvPr id="0" name=""/>
        <dsp:cNvSpPr/>
      </dsp:nvSpPr>
      <dsp:spPr>
        <a:xfrm rot="16200000">
          <a:off x="1913056" y="541651"/>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A2BA180-CF6C-4130-B891-43F81613D17F}">
      <dsp:nvSpPr>
        <dsp:cNvPr id="0" name=""/>
        <dsp:cNvSpPr/>
      </dsp:nvSpPr>
      <dsp:spPr>
        <a:xfrm>
          <a:off x="2103075" y="848418"/>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Provide a call to action at the end</a:t>
          </a:r>
        </a:p>
      </dsp:txBody>
      <dsp:txXfrm>
        <a:off x="2122922" y="868265"/>
        <a:ext cx="1089675" cy="637927"/>
      </dsp:txXfrm>
    </dsp:sp>
    <dsp:sp modelId="{4C321FA6-ABA9-4D30-B29D-674C9825B094}">
      <dsp:nvSpPr>
        <dsp:cNvPr id="0" name=""/>
        <dsp:cNvSpPr/>
      </dsp:nvSpPr>
      <dsp:spPr>
        <a:xfrm>
          <a:off x="2336569" y="118138"/>
          <a:ext cx="1494441"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32124A-171E-4103-913E-222D4D1F03D2}">
      <dsp:nvSpPr>
        <dsp:cNvPr id="0" name=""/>
        <dsp:cNvSpPr/>
      </dsp:nvSpPr>
      <dsp:spPr>
        <a:xfrm>
          <a:off x="2103075" y="1391"/>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Include a professional closing</a:t>
          </a:r>
        </a:p>
      </dsp:txBody>
      <dsp:txXfrm>
        <a:off x="2122922" y="21238"/>
        <a:ext cx="1089675" cy="637927"/>
      </dsp:txXfrm>
    </dsp:sp>
    <dsp:sp modelId="{30CDA4F0-3137-4D85-965A-19F80895CD7E}">
      <dsp:nvSpPr>
        <dsp:cNvPr id="0" name=""/>
        <dsp:cNvSpPr/>
      </dsp:nvSpPr>
      <dsp:spPr>
        <a:xfrm rot="5400000">
          <a:off x="3415117" y="541651"/>
          <a:ext cx="839406" cy="101643"/>
        </a:xfrm>
        <a:prstGeom prst="rect">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5BDA854-B6F9-4B4E-9350-8BBD5E156791}">
      <dsp:nvSpPr>
        <dsp:cNvPr id="0" name=""/>
        <dsp:cNvSpPr/>
      </dsp:nvSpPr>
      <dsp:spPr>
        <a:xfrm>
          <a:off x="3605137" y="1391"/>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Proofread your email carefully</a:t>
          </a:r>
        </a:p>
      </dsp:txBody>
      <dsp:txXfrm>
        <a:off x="3624984" y="21238"/>
        <a:ext cx="1089675" cy="637927"/>
      </dsp:txXfrm>
    </dsp:sp>
    <dsp:sp modelId="{E0F721C4-73D6-4210-BD8F-1BB70E3576E1}">
      <dsp:nvSpPr>
        <dsp:cNvPr id="0" name=""/>
        <dsp:cNvSpPr/>
      </dsp:nvSpPr>
      <dsp:spPr>
        <a:xfrm>
          <a:off x="3605137" y="848418"/>
          <a:ext cx="1129369" cy="677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Follow-up after a considerable time</a:t>
          </a:r>
        </a:p>
      </dsp:txBody>
      <dsp:txXfrm>
        <a:off x="3624984" y="868265"/>
        <a:ext cx="1089675" cy="6379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28CD2-F10A-49FA-9ABC-80C42C622C67}">
      <dsp:nvSpPr>
        <dsp:cNvPr id="0" name=""/>
        <dsp:cNvSpPr/>
      </dsp:nvSpPr>
      <dsp:spPr>
        <a:xfrm>
          <a:off x="1130063" y="1179745"/>
          <a:ext cx="1947817" cy="194781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Chat Etiquette Best Practices</a:t>
          </a:r>
          <a:endParaRPr lang="en-US" sz="2300" kern="1200" dirty="0"/>
        </a:p>
      </dsp:txBody>
      <dsp:txXfrm>
        <a:off x="1415314" y="1464996"/>
        <a:ext cx="1377315" cy="1377315"/>
      </dsp:txXfrm>
    </dsp:sp>
    <dsp:sp modelId="{E9A42F94-CABC-428A-8E2F-1352AEDBF048}">
      <dsp:nvSpPr>
        <dsp:cNvPr id="0" name=""/>
        <dsp:cNvSpPr/>
      </dsp:nvSpPr>
      <dsp:spPr>
        <a:xfrm>
          <a:off x="1617017" y="38443"/>
          <a:ext cx="973908" cy="973908"/>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Always be courteous</a:t>
          </a:r>
        </a:p>
      </dsp:txBody>
      <dsp:txXfrm>
        <a:off x="1759643" y="181069"/>
        <a:ext cx="688656" cy="688656"/>
      </dsp:txXfrm>
    </dsp:sp>
    <dsp:sp modelId="{8107210F-2F09-4F95-9A72-673442032CE4}">
      <dsp:nvSpPr>
        <dsp:cNvPr id="0" name=""/>
        <dsp:cNvSpPr/>
      </dsp:nvSpPr>
      <dsp:spPr>
        <a:xfrm>
          <a:off x="2373705" y="224950"/>
          <a:ext cx="973908" cy="973908"/>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Use titles</a:t>
          </a:r>
        </a:p>
      </dsp:txBody>
      <dsp:txXfrm>
        <a:off x="2516331" y="367576"/>
        <a:ext cx="688656" cy="688656"/>
      </dsp:txXfrm>
    </dsp:sp>
    <dsp:sp modelId="{EB652691-4B6C-45AB-A00E-8181EE5648FF}">
      <dsp:nvSpPr>
        <dsp:cNvPr id="0" name=""/>
        <dsp:cNvSpPr/>
      </dsp:nvSpPr>
      <dsp:spPr>
        <a:xfrm>
          <a:off x="2957046" y="741745"/>
          <a:ext cx="973908" cy="973908"/>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Introduce yourself</a:t>
          </a:r>
        </a:p>
      </dsp:txBody>
      <dsp:txXfrm>
        <a:off x="3099672" y="884371"/>
        <a:ext cx="688656" cy="688656"/>
      </dsp:txXfrm>
    </dsp:sp>
    <dsp:sp modelId="{A9BC6C36-2EAA-43A5-9DCE-AE7CCC53D06B}">
      <dsp:nvSpPr>
        <dsp:cNvPr id="0" name=""/>
        <dsp:cNvSpPr/>
      </dsp:nvSpPr>
      <dsp:spPr>
        <a:xfrm>
          <a:off x="3233402" y="1470435"/>
          <a:ext cx="973908" cy="9739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Watch your tone</a:t>
          </a:r>
        </a:p>
      </dsp:txBody>
      <dsp:txXfrm>
        <a:off x="3376028" y="1613061"/>
        <a:ext cx="688656" cy="688656"/>
      </dsp:txXfrm>
    </dsp:sp>
    <dsp:sp modelId="{1B031C9E-D46E-47D8-B87F-BDFC0A220BE4}">
      <dsp:nvSpPr>
        <dsp:cNvPr id="0" name=""/>
        <dsp:cNvSpPr/>
      </dsp:nvSpPr>
      <dsp:spPr>
        <a:xfrm>
          <a:off x="3139463" y="2244087"/>
          <a:ext cx="973908" cy="973908"/>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Think before responding</a:t>
          </a:r>
        </a:p>
      </dsp:txBody>
      <dsp:txXfrm>
        <a:off x="3282089" y="2386713"/>
        <a:ext cx="688656" cy="688656"/>
      </dsp:txXfrm>
    </dsp:sp>
    <dsp:sp modelId="{206B10EC-C513-4827-B225-9FEFD7BCD6FE}">
      <dsp:nvSpPr>
        <dsp:cNvPr id="0" name=""/>
        <dsp:cNvSpPr/>
      </dsp:nvSpPr>
      <dsp:spPr>
        <a:xfrm>
          <a:off x="2696751" y="2885467"/>
          <a:ext cx="973908" cy="973908"/>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Be brief</a:t>
          </a:r>
        </a:p>
      </dsp:txBody>
      <dsp:txXfrm>
        <a:off x="2839377" y="3028093"/>
        <a:ext cx="688656" cy="688656"/>
      </dsp:txXfrm>
    </dsp:sp>
    <dsp:sp modelId="{DA739FD1-199F-4FF2-A928-FBDD030FA698}">
      <dsp:nvSpPr>
        <dsp:cNvPr id="0" name=""/>
        <dsp:cNvSpPr/>
      </dsp:nvSpPr>
      <dsp:spPr>
        <a:xfrm>
          <a:off x="2006684" y="3247642"/>
          <a:ext cx="973908" cy="973908"/>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Don’t use CAPS</a:t>
          </a:r>
        </a:p>
      </dsp:txBody>
      <dsp:txXfrm>
        <a:off x="2149310" y="3390268"/>
        <a:ext cx="688656" cy="688656"/>
      </dsp:txXfrm>
    </dsp:sp>
    <dsp:sp modelId="{A4D9BE24-F69F-477B-B4F8-B1AF3FF67B1F}">
      <dsp:nvSpPr>
        <dsp:cNvPr id="0" name=""/>
        <dsp:cNvSpPr/>
      </dsp:nvSpPr>
      <dsp:spPr>
        <a:xfrm>
          <a:off x="1227350" y="3247642"/>
          <a:ext cx="973908" cy="973908"/>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Proper grammar and punctuation</a:t>
          </a:r>
        </a:p>
      </dsp:txBody>
      <dsp:txXfrm>
        <a:off x="1369976" y="3390268"/>
        <a:ext cx="688656" cy="688656"/>
      </dsp:txXfrm>
    </dsp:sp>
    <dsp:sp modelId="{FAFFFA3D-2724-4771-8B00-3E22E2E5B1BE}">
      <dsp:nvSpPr>
        <dsp:cNvPr id="0" name=""/>
        <dsp:cNvSpPr/>
      </dsp:nvSpPr>
      <dsp:spPr>
        <a:xfrm>
          <a:off x="537283" y="2885467"/>
          <a:ext cx="973908" cy="9739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Review your message</a:t>
          </a:r>
        </a:p>
      </dsp:txBody>
      <dsp:txXfrm>
        <a:off x="679909" y="3028093"/>
        <a:ext cx="688656" cy="688656"/>
      </dsp:txXfrm>
    </dsp:sp>
    <dsp:sp modelId="{05355AAC-9721-4773-B03F-5807234BD203}">
      <dsp:nvSpPr>
        <dsp:cNvPr id="0" name=""/>
        <dsp:cNvSpPr/>
      </dsp:nvSpPr>
      <dsp:spPr>
        <a:xfrm>
          <a:off x="94571" y="2244087"/>
          <a:ext cx="973908" cy="973908"/>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Proofread</a:t>
          </a:r>
        </a:p>
      </dsp:txBody>
      <dsp:txXfrm>
        <a:off x="237197" y="2386713"/>
        <a:ext cx="688656" cy="688656"/>
      </dsp:txXfrm>
    </dsp:sp>
    <dsp:sp modelId="{14C1E408-218C-4B99-B583-0282DCEC535C}">
      <dsp:nvSpPr>
        <dsp:cNvPr id="0" name=""/>
        <dsp:cNvSpPr/>
      </dsp:nvSpPr>
      <dsp:spPr>
        <a:xfrm>
          <a:off x="633" y="1470435"/>
          <a:ext cx="973908" cy="973908"/>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Spell check</a:t>
          </a:r>
        </a:p>
      </dsp:txBody>
      <dsp:txXfrm>
        <a:off x="143259" y="1613061"/>
        <a:ext cx="688656" cy="688656"/>
      </dsp:txXfrm>
    </dsp:sp>
    <dsp:sp modelId="{FD24317D-FB08-4F2A-AE25-DC7D8E7803F4}">
      <dsp:nvSpPr>
        <dsp:cNvPr id="0" name=""/>
        <dsp:cNvSpPr/>
      </dsp:nvSpPr>
      <dsp:spPr>
        <a:xfrm>
          <a:off x="276988" y="741745"/>
          <a:ext cx="973908" cy="973908"/>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Don’t use jargon</a:t>
          </a:r>
        </a:p>
      </dsp:txBody>
      <dsp:txXfrm>
        <a:off x="419614" y="884371"/>
        <a:ext cx="688656" cy="688656"/>
      </dsp:txXfrm>
    </dsp:sp>
    <dsp:sp modelId="{96148802-EF70-4C89-93E7-D6C28C34959D}">
      <dsp:nvSpPr>
        <dsp:cNvPr id="0" name=""/>
        <dsp:cNvSpPr/>
      </dsp:nvSpPr>
      <dsp:spPr>
        <a:xfrm>
          <a:off x="860329" y="224950"/>
          <a:ext cx="973908" cy="973908"/>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Don’t use offensive language</a:t>
          </a:r>
        </a:p>
      </dsp:txBody>
      <dsp:txXfrm>
        <a:off x="1002955" y="367576"/>
        <a:ext cx="688656" cy="6886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91DCF1-0F16-4F79-BC4A-993379236393}" type="datetimeFigureOut">
              <a:rPr lang="en-US" smtClean="0">
                <a:latin typeface="Arial" panose="020B0604020202020204" pitchFamily="34" charset="0"/>
              </a:rPr>
              <a:t>10/10/2023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39175-E3A9-42A0-88B3-EEBBCA8AEA0A}" type="slidenum">
              <a:rPr lang="en-US" smtClean="0">
                <a:latin typeface="Arial" panose="020B0604020202020204" pitchFamily="34" charset="0"/>
              </a:rPr>
              <a:t>‹Nº›</a:t>
            </a:fld>
            <a:endParaRPr lang="en-US" dirty="0">
              <a:latin typeface="Arial" panose="020B0604020202020204" pitchFamily="34" charset="0"/>
            </a:endParaRPr>
          </a:p>
        </p:txBody>
      </p:sp>
    </p:spTree>
    <p:extLst>
      <p:ext uri="{BB962C8B-B14F-4D97-AF65-F5344CB8AC3E}">
        <p14:creationId xmlns:p14="http://schemas.microsoft.com/office/powerpoint/2010/main" val="1817007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511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8BB9254-56DE-794F-961D-A24086E6D2BD}"/>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
        <p:nvSpPr>
          <p:cNvPr id="2" name="Title 1">
            <a:extLst>
              <a:ext uri="{FF2B5EF4-FFF2-40B4-BE49-F238E27FC236}">
                <a16:creationId xmlns:a16="http://schemas.microsoft.com/office/drawing/2014/main" id="{2876416F-8C6A-AC4E-A18F-EC32C358A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F3E-AE10-8E4F-8E81-254EF500B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4718-C46E-7F4E-B569-A1DB7B633504}"/>
              </a:ext>
            </a:extLst>
          </p:cNvPr>
          <p:cNvSpPr>
            <a:spLocks noGrp="1"/>
          </p:cNvSpPr>
          <p:nvPr>
            <p:ph type="dt" sz="half" idx="10"/>
          </p:nvPr>
        </p:nvSpPr>
        <p:spPr/>
        <p:txBody>
          <a:bodyPr/>
          <a:lstStyle/>
          <a:p>
            <a:fld id="{88F5D884-D5B6-4C42-B66C-5ABA98285411}" type="datetime1">
              <a:rPr lang="en-US" smtClean="0"/>
              <a:t>10/10/2023</a:t>
            </a:fld>
            <a:endParaRPr lang="en-US" dirty="0"/>
          </a:p>
        </p:txBody>
      </p:sp>
      <p:sp>
        <p:nvSpPr>
          <p:cNvPr id="5" name="Footer Placeholder 4">
            <a:extLst>
              <a:ext uri="{FF2B5EF4-FFF2-40B4-BE49-F238E27FC236}">
                <a16:creationId xmlns:a16="http://schemas.microsoft.com/office/drawing/2014/main" id="{BE90A55B-9E57-084F-A789-DF2B360B58E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7724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6" name="Google Shape;16;p3"/>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Tree>
    <p:extLst>
      <p:ext uri="{BB962C8B-B14F-4D97-AF65-F5344CB8AC3E}">
        <p14:creationId xmlns:p14="http://schemas.microsoft.com/office/powerpoint/2010/main" val="94429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4" name="Google Shape;44;p8"/>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5" name="Google Shape;45;p8"/>
          <p:cNvSpPr txBox="1">
            <a:spLocks noGrp="1"/>
          </p:cNvSpPr>
          <p:nvPr>
            <p:ph type="body" idx="1"/>
          </p:nvPr>
        </p:nvSpPr>
        <p:spPr>
          <a:xfrm>
            <a:off x="841001" y="2492425"/>
            <a:ext cx="2671800" cy="2433300"/>
          </a:xfrm>
          <a:prstGeom prst="rect">
            <a:avLst/>
          </a:prstGeom>
        </p:spPr>
        <p:txBody>
          <a:bodyPr spcFirstLastPara="1" wrap="square" lIns="91425" tIns="91425" rIns="91425" bIns="91425" anchor="t" anchorCtr="0"/>
          <a:lstStyle>
            <a:lvl1pPr marL="457189" lvl="0" indent="-330192">
              <a:spcBef>
                <a:spcPts val="60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46" name="Google Shape;46;p8"/>
          <p:cNvSpPr txBox="1">
            <a:spLocks noGrp="1"/>
          </p:cNvSpPr>
          <p:nvPr>
            <p:ph type="body" idx="2"/>
          </p:nvPr>
        </p:nvSpPr>
        <p:spPr>
          <a:xfrm>
            <a:off x="3673842" y="2492425"/>
            <a:ext cx="2671800" cy="2433300"/>
          </a:xfrm>
          <a:prstGeom prst="rect">
            <a:avLst/>
          </a:prstGeom>
        </p:spPr>
        <p:txBody>
          <a:bodyPr spcFirstLastPara="1" wrap="square" lIns="91425" tIns="91425" rIns="91425" bIns="91425" anchor="t" anchorCtr="0"/>
          <a:lstStyle>
            <a:lvl1pPr marL="457189" lvl="0" indent="-330192">
              <a:spcBef>
                <a:spcPts val="60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‹Nº›</a:t>
            </a:fld>
            <a:endParaRPr lang="en" dirty="0"/>
          </a:p>
        </p:txBody>
      </p:sp>
    </p:spTree>
    <p:extLst>
      <p:ext uri="{BB962C8B-B14F-4D97-AF65-F5344CB8AC3E}">
        <p14:creationId xmlns:p14="http://schemas.microsoft.com/office/powerpoint/2010/main" val="49972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838309" y="1807900"/>
            <a:ext cx="3148200" cy="4857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22" name="Google Shape;22;p4"/>
          <p:cNvSpPr txBox="1">
            <a:spLocks noGrp="1"/>
          </p:cNvSpPr>
          <p:nvPr>
            <p:ph type="body" idx="1"/>
          </p:nvPr>
        </p:nvSpPr>
        <p:spPr>
          <a:xfrm>
            <a:off x="838250" y="2419350"/>
            <a:ext cx="3148200" cy="2255700"/>
          </a:xfrm>
          <a:prstGeom prst="rect">
            <a:avLst/>
          </a:prstGeom>
        </p:spPr>
        <p:txBody>
          <a:bodyPr spcFirstLastPara="1" wrap="square" lIns="91425" tIns="91425" rIns="91425" bIns="91425" anchor="t" anchorCtr="0"/>
          <a:lstStyle>
            <a:lvl1pPr marL="457189" lvl="0" indent="-330192" rtl="0">
              <a:spcBef>
                <a:spcPts val="600"/>
              </a:spcBef>
              <a:spcAft>
                <a:spcPts val="0"/>
              </a:spcAft>
              <a:buSzPts val="1600"/>
              <a:buChar char="▸"/>
              <a:defRPr/>
            </a:lvl1pPr>
            <a:lvl2pPr marL="914378" lvl="1" indent="-330192" rtl="0">
              <a:spcBef>
                <a:spcPts val="0"/>
              </a:spcBef>
              <a:spcAft>
                <a:spcPts val="0"/>
              </a:spcAft>
              <a:buSzPts val="1600"/>
              <a:buChar char="▹"/>
              <a:defRPr/>
            </a:lvl2pPr>
            <a:lvl3pPr marL="1371566" lvl="2" indent="-330192" rtl="0">
              <a:spcBef>
                <a:spcPts val="0"/>
              </a:spcBef>
              <a:spcAft>
                <a:spcPts val="0"/>
              </a:spcAft>
              <a:buSzPts val="1600"/>
              <a:buChar char="▹"/>
              <a:defRPr/>
            </a:lvl3pPr>
            <a:lvl4pPr marL="1828754" lvl="3" indent="-330192" rtl="0">
              <a:spcBef>
                <a:spcPts val="0"/>
              </a:spcBef>
              <a:spcAft>
                <a:spcPts val="0"/>
              </a:spcAft>
              <a:buSzPts val="1600"/>
              <a:buChar char="●"/>
              <a:defRPr/>
            </a:lvl4pPr>
            <a:lvl5pPr marL="2285943" lvl="4" indent="-330192" rtl="0">
              <a:spcBef>
                <a:spcPts val="0"/>
              </a:spcBef>
              <a:spcAft>
                <a:spcPts val="0"/>
              </a:spcAft>
              <a:buSzPts val="1600"/>
              <a:buChar char="○"/>
              <a:defRPr/>
            </a:lvl5pPr>
            <a:lvl6pPr marL="2743132" lvl="5" indent="-330192" rtl="0">
              <a:spcBef>
                <a:spcPts val="0"/>
              </a:spcBef>
              <a:spcAft>
                <a:spcPts val="0"/>
              </a:spcAft>
              <a:buSzPts val="1600"/>
              <a:buChar char="■"/>
              <a:defRPr/>
            </a:lvl6pPr>
            <a:lvl7pPr marL="3200320" lvl="6" indent="-330192" rtl="0">
              <a:spcBef>
                <a:spcPts val="0"/>
              </a:spcBef>
              <a:spcAft>
                <a:spcPts val="0"/>
              </a:spcAft>
              <a:buSzPts val="1600"/>
              <a:buChar char="●"/>
              <a:defRPr/>
            </a:lvl7pPr>
            <a:lvl8pPr marL="3657509" lvl="7" indent="-330192" rtl="0">
              <a:spcBef>
                <a:spcPts val="0"/>
              </a:spcBef>
              <a:spcAft>
                <a:spcPts val="0"/>
              </a:spcAft>
              <a:buSzPts val="1600"/>
              <a:buChar char="○"/>
              <a:defRPr/>
            </a:lvl8pPr>
            <a:lvl9pPr marL="4114697" lvl="8" indent="-330192" rtl="0">
              <a:spcBef>
                <a:spcPts val="0"/>
              </a:spcBef>
              <a:spcAft>
                <a:spcPts val="0"/>
              </a:spcAft>
              <a:buSzPts val="1600"/>
              <a:buChar char="■"/>
              <a:defRPr/>
            </a:lvl9pPr>
          </a:lstStyle>
          <a:p>
            <a:endParaRPr/>
          </a:p>
        </p:txBody>
      </p:sp>
      <p:sp>
        <p:nvSpPr>
          <p:cNvPr id="23" name="Google Shape;23;p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‹Nº›</a:t>
            </a:fld>
            <a:endParaRPr lang="en" dirty="0"/>
          </a:p>
        </p:txBody>
      </p:sp>
    </p:spTree>
    <p:extLst>
      <p:ext uri="{BB962C8B-B14F-4D97-AF65-F5344CB8AC3E}">
        <p14:creationId xmlns:p14="http://schemas.microsoft.com/office/powerpoint/2010/main" val="113704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1" name="Google Shape;51;p9"/>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52" name="Google Shape;52;p9"/>
          <p:cNvSpPr txBox="1">
            <a:spLocks noGrp="1"/>
          </p:cNvSpPr>
          <p:nvPr>
            <p:ph type="body" idx="1"/>
          </p:nvPr>
        </p:nvSpPr>
        <p:spPr>
          <a:xfrm>
            <a:off x="841000" y="2515375"/>
            <a:ext cx="1988700" cy="2410500"/>
          </a:xfrm>
          <a:prstGeom prst="rect">
            <a:avLst/>
          </a:prstGeom>
        </p:spPr>
        <p:txBody>
          <a:bodyPr spcFirstLastPara="1" wrap="square" lIns="91425" tIns="91425" rIns="91425" bIns="91425" anchor="t" anchorCtr="0"/>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53" name="Google Shape;53;p9"/>
          <p:cNvSpPr txBox="1">
            <a:spLocks noGrp="1"/>
          </p:cNvSpPr>
          <p:nvPr>
            <p:ph type="body" idx="2"/>
          </p:nvPr>
        </p:nvSpPr>
        <p:spPr>
          <a:xfrm>
            <a:off x="2931575" y="2515375"/>
            <a:ext cx="1988700" cy="2410500"/>
          </a:xfrm>
          <a:prstGeom prst="rect">
            <a:avLst/>
          </a:prstGeom>
        </p:spPr>
        <p:txBody>
          <a:bodyPr spcFirstLastPara="1" wrap="square" lIns="91425" tIns="91425" rIns="91425" bIns="91425" anchor="t" anchorCtr="0"/>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54" name="Google Shape;54;p9"/>
          <p:cNvSpPr txBox="1">
            <a:spLocks noGrp="1"/>
          </p:cNvSpPr>
          <p:nvPr>
            <p:ph type="body" idx="3"/>
          </p:nvPr>
        </p:nvSpPr>
        <p:spPr>
          <a:xfrm>
            <a:off x="5022150" y="2515375"/>
            <a:ext cx="1988700" cy="2410500"/>
          </a:xfrm>
          <a:prstGeom prst="rect">
            <a:avLst/>
          </a:prstGeom>
        </p:spPr>
        <p:txBody>
          <a:bodyPr spcFirstLastPara="1" wrap="square" lIns="91425" tIns="91425" rIns="91425" bIns="91425" anchor="t" anchorCtr="0"/>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‹Nº›</a:t>
            </a:fld>
            <a:endParaRPr lang="en" dirty="0"/>
          </a:p>
        </p:txBody>
      </p:sp>
    </p:spTree>
    <p:extLst>
      <p:ext uri="{BB962C8B-B14F-4D97-AF65-F5344CB8AC3E}">
        <p14:creationId xmlns:p14="http://schemas.microsoft.com/office/powerpoint/2010/main" val="348745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034F554-2113-824E-8CC8-31F5AF981381}"/>
              </a:ext>
            </a:extLst>
          </p:cNvPr>
          <p:cNvSpPr>
            <a:spLocks noGrp="1"/>
          </p:cNvSpPr>
          <p:nvPr>
            <p:ph type="sldNum" sz="quarter" idx="12"/>
          </p:nvPr>
        </p:nvSpPr>
        <p:spPr/>
        <p:txBody>
          <a:bodyPr/>
          <a:lstStyle>
            <a:lvl1pPr>
              <a:defRPr>
                <a:solidFill>
                  <a:schemeClr val="bg1"/>
                </a:solidFill>
              </a:defRPr>
            </a:lvl1pPr>
          </a:lstStyle>
          <a:p>
            <a:pPr algn="r"/>
            <a:fld id="{00000000-1234-1234-1234-123412341234}" type="slidenum">
              <a:rPr lang="en" smtClean="0"/>
              <a:pPr algn="r"/>
              <a:t>‹Nº›</a:t>
            </a:fld>
            <a:endParaRPr lang="en" dirty="0"/>
          </a:p>
        </p:txBody>
      </p:sp>
    </p:spTree>
    <p:extLst>
      <p:ext uri="{BB962C8B-B14F-4D97-AF65-F5344CB8AC3E}">
        <p14:creationId xmlns:p14="http://schemas.microsoft.com/office/powerpoint/2010/main" val="334972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eneric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034F554-2113-824E-8CC8-31F5AF981381}"/>
              </a:ext>
            </a:extLst>
          </p:cNvPr>
          <p:cNvSpPr>
            <a:spLocks noGrp="1"/>
          </p:cNvSpPr>
          <p:nvPr>
            <p:ph type="sldNum" sz="quarter" idx="12"/>
          </p:nvPr>
        </p:nvSpPr>
        <p:spPr/>
        <p:txBody>
          <a:bodyPr/>
          <a:lstStyle>
            <a:lvl1pPr>
              <a:defRPr>
                <a:solidFill>
                  <a:schemeClr val="bg1"/>
                </a:solidFill>
              </a:defRPr>
            </a:lvl1pPr>
          </a:lstStyle>
          <a:p>
            <a:pPr algn="r"/>
            <a:fld id="{00000000-1234-1234-1234-123412341234}" type="slidenum">
              <a:rPr lang="en" smtClean="0"/>
              <a:pPr algn="r"/>
              <a:t>‹Nº›</a:t>
            </a:fld>
            <a:endParaRPr lang="en" dirty="0"/>
          </a:p>
        </p:txBody>
      </p:sp>
    </p:spTree>
    <p:extLst>
      <p:ext uri="{BB962C8B-B14F-4D97-AF65-F5344CB8AC3E}">
        <p14:creationId xmlns:p14="http://schemas.microsoft.com/office/powerpoint/2010/main" val="212220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A900-65F0-E644-A71F-1C6270A2E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C42E4-E9CC-E64D-AE53-4DE36C8A91FC}"/>
              </a:ext>
            </a:extLst>
          </p:cNvPr>
          <p:cNvSpPr>
            <a:spLocks noGrp="1"/>
          </p:cNvSpPr>
          <p:nvPr>
            <p:ph sz="half" idx="1"/>
          </p:nvPr>
        </p:nvSpPr>
        <p:spPr>
          <a:xfrm>
            <a:off x="322325" y="1042417"/>
            <a:ext cx="40005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330287-ADAD-0D4C-B7AB-E89B5B160E30}"/>
              </a:ext>
            </a:extLst>
          </p:cNvPr>
          <p:cNvSpPr>
            <a:spLocks noGrp="1"/>
          </p:cNvSpPr>
          <p:nvPr>
            <p:ph sz="half" idx="2"/>
          </p:nvPr>
        </p:nvSpPr>
        <p:spPr>
          <a:xfrm>
            <a:off x="4651924" y="1042417"/>
            <a:ext cx="400050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74054-1D32-EE45-A4AB-469AEC6FC084}"/>
              </a:ext>
            </a:extLst>
          </p:cNvPr>
          <p:cNvSpPr>
            <a:spLocks noGrp="1"/>
          </p:cNvSpPr>
          <p:nvPr>
            <p:ph type="dt" sz="half" idx="10"/>
          </p:nvPr>
        </p:nvSpPr>
        <p:spPr/>
        <p:txBody>
          <a:bodyPr/>
          <a:lstStyle/>
          <a:p>
            <a:fld id="{57D3EB28-F109-2948-A5E8-7EDC96C8D832}" type="datetime1">
              <a:rPr lang="en-US" smtClean="0"/>
              <a:t>10/10/2023</a:t>
            </a:fld>
            <a:endParaRPr lang="en-US" dirty="0"/>
          </a:p>
        </p:txBody>
      </p:sp>
      <p:sp>
        <p:nvSpPr>
          <p:cNvPr id="6" name="Footer Placeholder 5">
            <a:extLst>
              <a:ext uri="{FF2B5EF4-FFF2-40B4-BE49-F238E27FC236}">
                <a16:creationId xmlns:a16="http://schemas.microsoft.com/office/drawing/2014/main" id="{85BA2DEC-EEBA-6348-B03C-EC19A08DD920}"/>
              </a:ext>
            </a:extLst>
          </p:cNvPr>
          <p:cNvSpPr>
            <a:spLocks noGrp="1"/>
          </p:cNvSpPr>
          <p:nvPr>
            <p:ph type="ftr" sz="quarter" idx="11"/>
          </p:nvPr>
        </p:nvSpPr>
        <p:spPr/>
        <p:txBody>
          <a:bodyPr/>
          <a:lstStyle/>
          <a:p>
            <a:endParaRPr lang="en-US" dirty="0"/>
          </a:p>
        </p:txBody>
      </p:sp>
      <p:sp>
        <p:nvSpPr>
          <p:cNvPr id="8" name="Slide Number Placeholder 5">
            <a:extLst>
              <a:ext uri="{FF2B5EF4-FFF2-40B4-BE49-F238E27FC236}">
                <a16:creationId xmlns:a16="http://schemas.microsoft.com/office/drawing/2014/main" id="{C3787EF6-966F-D04A-800C-A352E681A722}"/>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77288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3579-1B6C-F240-8FCB-D4E526FDAB54}"/>
              </a:ext>
            </a:extLst>
          </p:cNvPr>
          <p:cNvSpPr>
            <a:spLocks noGrp="1"/>
          </p:cNvSpPr>
          <p:nvPr>
            <p:ph type="title"/>
          </p:nvPr>
        </p:nvSpPr>
        <p:spPr>
          <a:xfrm>
            <a:off x="322327" y="452630"/>
            <a:ext cx="6973967" cy="511617"/>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94F066-3469-7843-8E1A-B15B983379CA}"/>
              </a:ext>
            </a:extLst>
          </p:cNvPr>
          <p:cNvSpPr>
            <a:spLocks noGrp="1"/>
          </p:cNvSpPr>
          <p:nvPr>
            <p:ph type="body" idx="1"/>
          </p:nvPr>
        </p:nvSpPr>
        <p:spPr>
          <a:xfrm>
            <a:off x="322325" y="973233"/>
            <a:ext cx="4050294" cy="464693"/>
          </a:xfrm>
        </p:spPr>
        <p:txBody>
          <a:bodyPr anchor="b">
            <a:normAutofit/>
          </a:bodyPr>
          <a:lstStyle>
            <a:lvl1pPr marL="0" indent="0">
              <a:lnSpc>
                <a:spcPct val="80000"/>
              </a:lnSpc>
              <a:buNone/>
              <a:defRPr sz="1500" b="1" spc="-3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62522-E27B-1442-9784-F1A23DD3577E}"/>
              </a:ext>
            </a:extLst>
          </p:cNvPr>
          <p:cNvSpPr>
            <a:spLocks noGrp="1"/>
          </p:cNvSpPr>
          <p:nvPr>
            <p:ph sz="half" idx="2"/>
          </p:nvPr>
        </p:nvSpPr>
        <p:spPr>
          <a:xfrm>
            <a:off x="322325" y="1562942"/>
            <a:ext cx="405029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FF07E-5A6E-5B49-8C89-825C14AE6225}"/>
              </a:ext>
            </a:extLst>
          </p:cNvPr>
          <p:cNvSpPr>
            <a:spLocks noGrp="1"/>
          </p:cNvSpPr>
          <p:nvPr>
            <p:ph type="body" sz="quarter" idx="3"/>
          </p:nvPr>
        </p:nvSpPr>
        <p:spPr>
          <a:xfrm>
            <a:off x="4681671" y="973233"/>
            <a:ext cx="4140004" cy="464693"/>
          </a:xfrm>
        </p:spPr>
        <p:txBody>
          <a:bodyPr anchor="b">
            <a:normAutofit/>
          </a:bodyPr>
          <a:lstStyle>
            <a:lvl1pPr marL="0" indent="0">
              <a:lnSpc>
                <a:spcPct val="80000"/>
              </a:lnSpc>
              <a:buNone/>
              <a:defRPr sz="1500" b="1" spc="-3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080B7-5AFD-7A40-89A7-EA4E3FDE5ADD}"/>
              </a:ext>
            </a:extLst>
          </p:cNvPr>
          <p:cNvSpPr>
            <a:spLocks noGrp="1"/>
          </p:cNvSpPr>
          <p:nvPr>
            <p:ph sz="quarter" idx="4"/>
          </p:nvPr>
        </p:nvSpPr>
        <p:spPr>
          <a:xfrm>
            <a:off x="4681671" y="1562942"/>
            <a:ext cx="414000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AF372-9889-4745-8B0C-8171C4705DCE}"/>
              </a:ext>
            </a:extLst>
          </p:cNvPr>
          <p:cNvSpPr>
            <a:spLocks noGrp="1"/>
          </p:cNvSpPr>
          <p:nvPr>
            <p:ph type="dt" sz="half" idx="10"/>
          </p:nvPr>
        </p:nvSpPr>
        <p:spPr/>
        <p:txBody>
          <a:bodyPr/>
          <a:lstStyle/>
          <a:p>
            <a:fld id="{BCC1E128-AEB7-EC40-AF18-3E2E77CC645E}" type="datetime1">
              <a:rPr lang="en-US" smtClean="0"/>
              <a:t>10/10/2023</a:t>
            </a:fld>
            <a:endParaRPr lang="en-US" dirty="0"/>
          </a:p>
        </p:txBody>
      </p:sp>
      <p:sp>
        <p:nvSpPr>
          <p:cNvPr id="8" name="Footer Placeholder 7">
            <a:extLst>
              <a:ext uri="{FF2B5EF4-FFF2-40B4-BE49-F238E27FC236}">
                <a16:creationId xmlns:a16="http://schemas.microsoft.com/office/drawing/2014/main" id="{85F62DF5-E870-7344-B52F-331ACC1B8D42}"/>
              </a:ext>
            </a:extLst>
          </p:cNvPr>
          <p:cNvSpPr>
            <a:spLocks noGrp="1"/>
          </p:cNvSpPr>
          <p:nvPr>
            <p:ph type="ftr" sz="quarter" idx="11"/>
          </p:nvPr>
        </p:nvSpPr>
        <p:spPr/>
        <p:txBody>
          <a:bodyPr/>
          <a:lstStyle/>
          <a:p>
            <a:endParaRPr lang="en-US" dirty="0"/>
          </a:p>
        </p:txBody>
      </p:sp>
      <p:sp>
        <p:nvSpPr>
          <p:cNvPr id="10" name="Slide Number Placeholder 5">
            <a:extLst>
              <a:ext uri="{FF2B5EF4-FFF2-40B4-BE49-F238E27FC236}">
                <a16:creationId xmlns:a16="http://schemas.microsoft.com/office/drawing/2014/main" id="{803264F2-420C-FA41-A91C-98285ECE8CBC}"/>
              </a:ext>
            </a:extLst>
          </p:cNvPr>
          <p:cNvSpPr>
            <a:spLocks noGrp="1"/>
          </p:cNvSpPr>
          <p:nvPr>
            <p:ph type="sldNum" sz="quarter" idx="12"/>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348777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C240-9B3B-7846-A052-534CE8F3C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2D99B-AC6F-1B4B-BED5-47C3B755DA87}"/>
              </a:ext>
            </a:extLst>
          </p:cNvPr>
          <p:cNvSpPr>
            <a:spLocks noGrp="1"/>
          </p:cNvSpPr>
          <p:nvPr>
            <p:ph type="dt" sz="half" idx="10"/>
          </p:nvPr>
        </p:nvSpPr>
        <p:spPr/>
        <p:txBody>
          <a:bodyPr/>
          <a:lstStyle/>
          <a:p>
            <a:fld id="{B81D2B72-3EB7-B24E-A764-C7F4B4E79A64}" type="datetime1">
              <a:rPr lang="en-US" smtClean="0"/>
              <a:t>10/10/2023</a:t>
            </a:fld>
            <a:endParaRPr lang="en-US" dirty="0"/>
          </a:p>
        </p:txBody>
      </p:sp>
      <p:sp>
        <p:nvSpPr>
          <p:cNvPr id="4" name="Footer Placeholder 3">
            <a:extLst>
              <a:ext uri="{FF2B5EF4-FFF2-40B4-BE49-F238E27FC236}">
                <a16:creationId xmlns:a16="http://schemas.microsoft.com/office/drawing/2014/main" id="{28667C11-F96B-BA4E-83D4-5CFC58F450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1F6636-19D9-B947-88A7-85C2FE598E6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294201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B25B0C86-06F9-DE41-9D1A-01A0715A3F63}" type="datetime1">
              <a:rPr lang="en-US" smtClean="0"/>
              <a:t>10/10/2023</a:t>
            </a:fld>
            <a:endParaRPr lang="en-US" dirty="0"/>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92B9B1DD-C4E8-684D-9F0A-021799235ECD}"/>
              </a:ext>
            </a:extLst>
          </p:cNvPr>
          <p:cNvSpPr/>
          <p:nvPr/>
        </p:nvSpPr>
        <p:spPr>
          <a:xfrm>
            <a:off x="7657240" y="4573720"/>
            <a:ext cx="1486760" cy="56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Slide Number Placeholder 5">
            <a:extLst>
              <a:ext uri="{FF2B5EF4-FFF2-40B4-BE49-F238E27FC236}">
                <a16:creationId xmlns:a16="http://schemas.microsoft.com/office/drawing/2014/main" id="{E30E0130-FD56-F142-AEF8-B55ABA39B354}"/>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4239597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Whi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730A7016-B0C7-5F4B-B7A7-253FA3F29E3A}" type="datetime1">
              <a:rPr lang="en-US" smtClean="0"/>
              <a:t>10/10/2023</a:t>
            </a:fld>
            <a:endParaRPr lang="en-US" dirty="0"/>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dirty="0"/>
          </a:p>
        </p:txBody>
      </p:sp>
      <p:sp>
        <p:nvSpPr>
          <p:cNvPr id="5" name="Slide Number Placeholder 5">
            <a:extLst>
              <a:ext uri="{FF2B5EF4-FFF2-40B4-BE49-F238E27FC236}">
                <a16:creationId xmlns:a16="http://schemas.microsoft.com/office/drawing/2014/main" id="{2FA14633-042B-3C43-941C-5021BB672C7C}"/>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80968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648300" y="3404550"/>
            <a:ext cx="3530700" cy="11820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6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0DDCC-EA11-0046-B3D4-7A2930869DD9}"/>
              </a:ext>
            </a:extLst>
          </p:cNvPr>
          <p:cNvSpPr>
            <a:spLocks noGrp="1"/>
          </p:cNvSpPr>
          <p:nvPr>
            <p:ph type="title"/>
          </p:nvPr>
        </p:nvSpPr>
        <p:spPr>
          <a:xfrm>
            <a:off x="322326" y="452629"/>
            <a:ext cx="7886700" cy="367238"/>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51962768-2A21-2E46-A1A3-2240DCC98B2B}"/>
              </a:ext>
            </a:extLst>
          </p:cNvPr>
          <p:cNvSpPr>
            <a:spLocks noGrp="1"/>
          </p:cNvSpPr>
          <p:nvPr>
            <p:ph type="body" idx="1"/>
          </p:nvPr>
        </p:nvSpPr>
        <p:spPr>
          <a:xfrm>
            <a:off x="322327" y="1044367"/>
            <a:ext cx="8474477" cy="35654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53F9AF-637F-5C4E-A1B2-D21481D8C97D}"/>
              </a:ext>
            </a:extLst>
          </p:cNvPr>
          <p:cNvSpPr>
            <a:spLocks noGrp="1"/>
          </p:cNvSpPr>
          <p:nvPr>
            <p:ph type="dt" sz="half" idx="2"/>
          </p:nvPr>
        </p:nvSpPr>
        <p:spPr>
          <a:xfrm>
            <a:off x="322325" y="4767264"/>
            <a:ext cx="2057400" cy="273844"/>
          </a:xfrm>
          <a:prstGeom prst="rect">
            <a:avLst/>
          </a:prstGeom>
        </p:spPr>
        <p:txBody>
          <a:bodyPr vert="horz" lIns="0" tIns="0" rIns="0" bIns="0" rtlCol="0" anchor="b" anchorCtr="0"/>
          <a:lstStyle>
            <a:lvl1pPr algn="l">
              <a:defRPr sz="600">
                <a:solidFill>
                  <a:schemeClr val="tx1">
                    <a:tint val="75000"/>
                  </a:schemeClr>
                </a:solidFill>
              </a:defRPr>
            </a:lvl1pPr>
          </a:lstStyle>
          <a:p>
            <a:fld id="{0DE901BA-C0FF-3046-A855-1EBEA2D049D1}" type="datetime1">
              <a:rPr lang="en-US" smtClean="0"/>
              <a:t>10/10/2023</a:t>
            </a:fld>
            <a:endParaRPr lang="en-US" dirty="0"/>
          </a:p>
        </p:txBody>
      </p:sp>
      <p:sp>
        <p:nvSpPr>
          <p:cNvPr id="5" name="Footer Placeholder 4">
            <a:extLst>
              <a:ext uri="{FF2B5EF4-FFF2-40B4-BE49-F238E27FC236}">
                <a16:creationId xmlns:a16="http://schemas.microsoft.com/office/drawing/2014/main" id="{EF1576E9-3237-B74F-A744-D1267D774B84}"/>
              </a:ext>
            </a:extLst>
          </p:cNvPr>
          <p:cNvSpPr>
            <a:spLocks noGrp="1"/>
          </p:cNvSpPr>
          <p:nvPr>
            <p:ph type="ftr" sz="quarter" idx="3"/>
          </p:nvPr>
        </p:nvSpPr>
        <p:spPr>
          <a:xfrm>
            <a:off x="3028950" y="4767264"/>
            <a:ext cx="3086100" cy="273844"/>
          </a:xfrm>
          <a:prstGeom prst="rect">
            <a:avLst/>
          </a:prstGeom>
        </p:spPr>
        <p:txBody>
          <a:bodyPr vert="horz" lIns="0" tIns="0" rIns="0" bIns="0" rtlCol="0" anchor="b" anchorCtr="0"/>
          <a:lstStyle>
            <a:lvl1pPr algn="ctr">
              <a:defRPr sz="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045C11F-93B5-E847-A3C5-5D816B198E7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pic>
        <p:nvPicPr>
          <p:cNvPr id="9" name="Picture 8">
            <a:extLst>
              <a:ext uri="{FF2B5EF4-FFF2-40B4-BE49-F238E27FC236}">
                <a16:creationId xmlns:a16="http://schemas.microsoft.com/office/drawing/2014/main" id="{AB9DEF3C-47D5-8F40-A9B9-D958DCD7ACA8}"/>
              </a:ext>
            </a:extLst>
          </p:cNvPr>
          <p:cNvPicPr>
            <a:picLocks noChangeAspect="1"/>
          </p:cNvPicPr>
          <p:nvPr userDrawn="1"/>
        </p:nvPicPr>
        <p:blipFill>
          <a:blip r:embed="rId15"/>
          <a:stretch>
            <a:fillRect/>
          </a:stretch>
        </p:blipFill>
        <p:spPr>
          <a:xfrm>
            <a:off x="7167826" y="0"/>
            <a:ext cx="1977376" cy="1356461"/>
          </a:xfrm>
          <a:prstGeom prst="rect">
            <a:avLst/>
          </a:prstGeom>
        </p:spPr>
      </p:pic>
      <p:pic>
        <p:nvPicPr>
          <p:cNvPr id="13" name="Picture 12" descr="A close up of a logo&#10;&#10;Description automatically generated">
            <a:extLst>
              <a:ext uri="{FF2B5EF4-FFF2-40B4-BE49-F238E27FC236}">
                <a16:creationId xmlns:a16="http://schemas.microsoft.com/office/drawing/2014/main" id="{EC707A4E-92DE-CB4E-B484-953D77B82B61}"/>
              </a:ext>
            </a:extLst>
          </p:cNvPr>
          <p:cNvPicPr>
            <a:picLocks noChangeAspect="1"/>
          </p:cNvPicPr>
          <p:nvPr userDrawn="1"/>
        </p:nvPicPr>
        <p:blipFill>
          <a:blip r:embed="rId16"/>
          <a:stretch>
            <a:fillRect/>
          </a:stretch>
        </p:blipFill>
        <p:spPr>
          <a:xfrm>
            <a:off x="0" y="4914900"/>
            <a:ext cx="241914" cy="241914"/>
          </a:xfrm>
          <a:prstGeom prst="rect">
            <a:avLst/>
          </a:prstGeom>
        </p:spPr>
      </p:pic>
      <p:pic>
        <p:nvPicPr>
          <p:cNvPr id="8" name="Picture 7">
            <a:extLst>
              <a:ext uri="{FF2B5EF4-FFF2-40B4-BE49-F238E27FC236}">
                <a16:creationId xmlns:a16="http://schemas.microsoft.com/office/drawing/2014/main" id="{7D5E5EE4-9CE0-C547-AD36-8BF0E05405C6}"/>
              </a:ext>
            </a:extLst>
          </p:cNvPr>
          <p:cNvPicPr>
            <a:picLocks noChangeAspect="1"/>
          </p:cNvPicPr>
          <p:nvPr userDrawn="1"/>
        </p:nvPicPr>
        <p:blipFill>
          <a:blip r:embed="rId17"/>
          <a:stretch>
            <a:fillRect/>
          </a:stretch>
        </p:blipFill>
        <p:spPr>
          <a:xfrm>
            <a:off x="7830752" y="4653283"/>
            <a:ext cx="1089654" cy="341401"/>
          </a:xfrm>
          <a:prstGeom prst="rect">
            <a:avLst/>
          </a:prstGeom>
        </p:spPr>
      </p:pic>
    </p:spTree>
    <p:extLst>
      <p:ext uri="{BB962C8B-B14F-4D97-AF65-F5344CB8AC3E}">
        <p14:creationId xmlns:p14="http://schemas.microsoft.com/office/powerpoint/2010/main" val="382955934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0" r:id="rId3"/>
    <p:sldLayoutId id="2147483669" r:id="rId4"/>
    <p:sldLayoutId id="2147483670" r:id="rId5"/>
    <p:sldLayoutId id="2147483671" r:id="rId6"/>
    <p:sldLayoutId id="2147483672" r:id="rId7"/>
    <p:sldLayoutId id="2147483673" r:id="rId8"/>
    <p:sldLayoutId id="2147483674" r:id="rId9"/>
    <p:sldLayoutId id="2147483675" r:id="rId10"/>
    <p:sldLayoutId id="2147483677" r:id="rId11"/>
    <p:sldLayoutId id="2147483678" r:id="rId12"/>
    <p:sldLayoutId id="2147483679" r:id="rId13"/>
  </p:sldLayoutIdLst>
  <p:transition>
    <p:fade thruBlk="1"/>
  </p:transition>
  <p:hf hdr="0" dt="0"/>
  <p:txStyles>
    <p:titleStyle>
      <a:lvl1pPr algn="l" defTabSz="685783" rtl="0" eaLnBrk="1" latinLnBrk="0" hangingPunct="1">
        <a:lnSpc>
          <a:spcPct val="90000"/>
        </a:lnSpc>
        <a:spcBef>
          <a:spcPct val="0"/>
        </a:spcBef>
        <a:buNone/>
        <a:defRPr sz="2100" b="1" kern="1200" spc="-113">
          <a:solidFill>
            <a:schemeClr val="accent1"/>
          </a:solidFill>
          <a:latin typeface="+mj-lt"/>
          <a:ea typeface="+mj-ea"/>
          <a:cs typeface="+mj-cs"/>
        </a:defRPr>
      </a:lvl1pPr>
    </p:titleStyle>
    <p:body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7.png"/><Relationship Id="rId7" Type="http://schemas.openxmlformats.org/officeDocument/2006/relationships/diagramColors" Target="../diagrams/colors5.xm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3.jpg"/><Relationship Id="rId7" Type="http://schemas.openxmlformats.org/officeDocument/2006/relationships/diagramColors" Target="../diagrams/colors7.xml"/><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1.jpeg"/><Relationship Id="rId7" Type="http://schemas.openxmlformats.org/officeDocument/2006/relationships/diagramColors" Target="../diagrams/colors8.xml"/><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3.jpg"/><Relationship Id="rId7" Type="http://schemas.openxmlformats.org/officeDocument/2006/relationships/diagramQuickStyle" Target="../diagrams/quickStyle9.xml"/><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44.png"/><Relationship Id="rId9" Type="http://schemas.microsoft.com/office/2007/relationships/diagramDrawing" Target="../diagrams/drawing9.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53A144-7F26-C044-B0B0-AAA92B7724C3}"/>
              </a:ext>
            </a:extLst>
          </p:cNvPr>
          <p:cNvSpPr>
            <a:spLocks noGrp="1"/>
          </p:cNvSpPr>
          <p:nvPr>
            <p:ph type="title"/>
          </p:nvPr>
        </p:nvSpPr>
        <p:spPr>
          <a:xfrm>
            <a:off x="655925" y="411958"/>
            <a:ext cx="5083023" cy="2139553"/>
          </a:xfrm>
        </p:spPr>
        <p:txBody>
          <a:bodyPr/>
          <a:lstStyle/>
          <a:p>
            <a:r>
              <a:rPr lang="en-US" dirty="0"/>
              <a:t>Customer Service Training</a:t>
            </a:r>
          </a:p>
        </p:txBody>
      </p:sp>
      <p:sp>
        <p:nvSpPr>
          <p:cNvPr id="7" name="Text Placeholder 6">
            <a:extLst>
              <a:ext uri="{FF2B5EF4-FFF2-40B4-BE49-F238E27FC236}">
                <a16:creationId xmlns:a16="http://schemas.microsoft.com/office/drawing/2014/main" id="{66F9CA84-2AD0-E241-8528-A924FFDB9F15}"/>
              </a:ext>
            </a:extLst>
          </p:cNvPr>
          <p:cNvSpPr>
            <a:spLocks noGrp="1"/>
          </p:cNvSpPr>
          <p:nvPr>
            <p:ph type="body" idx="1"/>
          </p:nvPr>
        </p:nvSpPr>
        <p:spPr>
          <a:xfrm>
            <a:off x="655926" y="2696792"/>
            <a:ext cx="4326248" cy="1000098"/>
          </a:xfrm>
        </p:spPr>
        <p:txBody>
          <a:bodyPr/>
          <a:lstStyle/>
          <a:p>
            <a:r>
              <a:rPr lang="en-US" dirty="0"/>
              <a:t>Gina Delgado - AVP</a:t>
            </a:r>
          </a:p>
        </p:txBody>
      </p:sp>
      <p:sp>
        <p:nvSpPr>
          <p:cNvPr id="4" name="Slide Number Placeholder 3">
            <a:extLst>
              <a:ext uri="{FF2B5EF4-FFF2-40B4-BE49-F238E27FC236}">
                <a16:creationId xmlns:a16="http://schemas.microsoft.com/office/drawing/2014/main" id="{C0396F9E-4B4B-C84C-8F32-7F06466151DC}"/>
              </a:ext>
            </a:extLst>
          </p:cNvPr>
          <p:cNvSpPr>
            <a:spLocks noGrp="1"/>
          </p:cNvSpPr>
          <p:nvPr>
            <p:ph type="sldNum" sz="quarter" idx="12"/>
          </p:nvPr>
        </p:nvSpPr>
        <p:spPr/>
        <p:txBody>
          <a:bodyPr/>
          <a:lstStyle/>
          <a:p>
            <a:fld id="{00000000-1234-1234-1234-123412341234}" type="slidenum">
              <a:rPr lang="en" smtClean="0"/>
              <a:pPr/>
              <a:t>1</a:t>
            </a:fld>
            <a:endParaRPr lang="en" dirty="0"/>
          </a:p>
        </p:txBody>
      </p:sp>
    </p:spTree>
    <p:extLst>
      <p:ext uri="{BB962C8B-B14F-4D97-AF65-F5344CB8AC3E}">
        <p14:creationId xmlns:p14="http://schemas.microsoft.com/office/powerpoint/2010/main" val="3483334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0CA8EC-1622-430A-A080-D1BBF609729A}"/>
              </a:ext>
            </a:extLst>
          </p:cNvPr>
          <p:cNvSpPr txBox="1"/>
          <p:nvPr/>
        </p:nvSpPr>
        <p:spPr>
          <a:xfrm>
            <a:off x="2085695" y="-26990"/>
            <a:ext cx="5037909" cy="101360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100" b="1" kern="1200" dirty="0">
                <a:solidFill>
                  <a:schemeClr val="accent1"/>
                </a:solidFill>
                <a:latin typeface="+mj-lt"/>
                <a:ea typeface="+mj-ea"/>
                <a:cs typeface="+mj-cs"/>
              </a:rPr>
              <a:t>Assistance Etiquette Tips</a:t>
            </a:r>
          </a:p>
        </p:txBody>
      </p:sp>
      <p:pic>
        <p:nvPicPr>
          <p:cNvPr id="13" name="Picture 12" descr="Customer service man explaining">
            <a:extLst>
              <a:ext uri="{FF2B5EF4-FFF2-40B4-BE49-F238E27FC236}">
                <a16:creationId xmlns:a16="http://schemas.microsoft.com/office/drawing/2014/main" id="{C27643B6-8DFB-4A71-B106-BB273D6508FF}"/>
              </a:ext>
            </a:extLst>
          </p:cNvPr>
          <p:cNvPicPr>
            <a:picLocks noChangeAspect="1"/>
          </p:cNvPicPr>
          <p:nvPr/>
        </p:nvPicPr>
        <p:blipFill rotWithShape="1">
          <a:blip r:embed="rId2"/>
          <a:srcRect l="23592" r="23597" b="-1"/>
          <a:stretch/>
        </p:blipFill>
        <p:spPr>
          <a:xfrm>
            <a:off x="0" y="9"/>
            <a:ext cx="2771774" cy="514349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11" name="Picture 10" descr="Elderly woman in a call smiling">
            <a:extLst>
              <a:ext uri="{FF2B5EF4-FFF2-40B4-BE49-F238E27FC236}">
                <a16:creationId xmlns:a16="http://schemas.microsoft.com/office/drawing/2014/main" id="{30F8A520-C071-4232-94F2-BC6C438E54D2}"/>
              </a:ext>
            </a:extLst>
          </p:cNvPr>
          <p:cNvPicPr>
            <a:picLocks noChangeAspect="1"/>
          </p:cNvPicPr>
          <p:nvPr/>
        </p:nvPicPr>
        <p:blipFill rotWithShape="1">
          <a:blip r:embed="rId3"/>
          <a:srcRect l="32297" r="10619" b="2"/>
          <a:stretch/>
        </p:blipFill>
        <p:spPr>
          <a:xfrm>
            <a:off x="6435350" y="10"/>
            <a:ext cx="2708650" cy="51434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graphicFrame>
        <p:nvGraphicFramePr>
          <p:cNvPr id="14" name="Diagram 13">
            <a:extLst>
              <a:ext uri="{FF2B5EF4-FFF2-40B4-BE49-F238E27FC236}">
                <a16:creationId xmlns:a16="http://schemas.microsoft.com/office/drawing/2014/main" id="{C48C4D22-18E3-4CB7-85C5-5C62ECA4BF76}"/>
              </a:ext>
            </a:extLst>
          </p:cNvPr>
          <p:cNvGraphicFramePr/>
          <p:nvPr>
            <p:extLst>
              <p:ext uri="{D42A27DB-BD31-4B8C-83A1-F6EECF244321}">
                <p14:modId xmlns:p14="http://schemas.microsoft.com/office/powerpoint/2010/main" val="1775778330"/>
              </p:ext>
            </p:extLst>
          </p:nvPr>
        </p:nvGraphicFramePr>
        <p:xfrm>
          <a:off x="2867940" y="864000"/>
          <a:ext cx="3408120" cy="40454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600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3302781" cy="5143500"/>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5143500"/>
            <a:chOff x="1320800" y="0"/>
            <a:chExt cx="2436813" cy="6858001"/>
          </a:xfrm>
        </p:grpSpPr>
        <p:sp>
          <p:nvSpPr>
            <p:cNvPr id="19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9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8" name="Picture 7" descr="Young businessman writing">
            <a:extLst>
              <a:ext uri="{FF2B5EF4-FFF2-40B4-BE49-F238E27FC236}">
                <a16:creationId xmlns:a16="http://schemas.microsoft.com/office/drawing/2014/main" id="{19E1E1B9-2710-405A-8DD6-168F84FA96BE}"/>
              </a:ext>
            </a:extLst>
          </p:cNvPr>
          <p:cNvPicPr>
            <a:picLocks noChangeAspect="1"/>
          </p:cNvPicPr>
          <p:nvPr/>
        </p:nvPicPr>
        <p:blipFill>
          <a:blip r:embed="rId2"/>
          <a:stretch>
            <a:fillRect/>
          </a:stretch>
        </p:blipFill>
        <p:spPr>
          <a:xfrm>
            <a:off x="3713331" y="514350"/>
            <a:ext cx="1182688" cy="3829050"/>
          </a:xfrm>
          <a:prstGeom prst="rect">
            <a:avLst/>
          </a:prstGeom>
        </p:spPr>
      </p:pic>
      <p:pic>
        <p:nvPicPr>
          <p:cNvPr id="22530" name="Picture 2" descr="Soft Skills and Hard Skills: Understanding the Difference (Examples) |  ZipJob">
            <a:extLst>
              <a:ext uri="{FF2B5EF4-FFF2-40B4-BE49-F238E27FC236}">
                <a16:creationId xmlns:a16="http://schemas.microsoft.com/office/drawing/2014/main" id="{8709F0A7-20FF-40AE-9559-34F23AFE4E8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6895"/>
          <a:stretch/>
        </p:blipFill>
        <p:spPr bwMode="auto">
          <a:xfrm>
            <a:off x="5072063" y="514350"/>
            <a:ext cx="3482975" cy="382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198894" y="1360170"/>
            <a:ext cx="1982319" cy="2137410"/>
          </a:xfrm>
        </p:spPr>
        <p:txBody>
          <a:bodyPr vert="horz" lIns="91440" tIns="45720" rIns="91440" bIns="45720" rtlCol="0">
            <a:normAutofit fontScale="90000"/>
          </a:bodyPr>
          <a:lstStyle/>
          <a:p>
            <a:pPr algn="ctr" defTabSz="914400"/>
            <a:r>
              <a:rPr lang="en-US" sz="3600" kern="1200" dirty="0">
                <a:latin typeface="+mj-lt"/>
                <a:ea typeface="+mj-ea"/>
                <a:cs typeface="+mj-cs"/>
              </a:rPr>
              <a:t>Hard Skills</a:t>
            </a:r>
            <a:br>
              <a:rPr lang="en-US" sz="3600" kern="1200" dirty="0">
                <a:latin typeface="+mj-lt"/>
                <a:ea typeface="+mj-ea"/>
                <a:cs typeface="+mj-cs"/>
              </a:rPr>
            </a:br>
            <a:r>
              <a:rPr lang="en-US" sz="3600" dirty="0"/>
              <a:t>vs</a:t>
            </a:r>
            <a:br>
              <a:rPr lang="en-US" sz="3600" kern="1200" dirty="0">
                <a:latin typeface="+mj-lt"/>
                <a:ea typeface="+mj-ea"/>
                <a:cs typeface="+mj-cs"/>
              </a:rPr>
            </a:br>
            <a:r>
              <a:rPr lang="en-US" sz="3600" kern="1200" dirty="0">
                <a:latin typeface="+mj-lt"/>
                <a:ea typeface="+mj-ea"/>
                <a:cs typeface="+mj-cs"/>
              </a:rPr>
              <a:t>Soft Skills</a:t>
            </a:r>
          </a:p>
        </p:txBody>
      </p:sp>
    </p:spTree>
    <p:extLst>
      <p:ext uri="{BB962C8B-B14F-4D97-AF65-F5344CB8AC3E}">
        <p14:creationId xmlns:p14="http://schemas.microsoft.com/office/powerpoint/2010/main" val="390280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4378904" y="212771"/>
            <a:ext cx="4469673" cy="415474"/>
          </a:xfrm>
        </p:spPr>
        <p:txBody>
          <a:bodyPr>
            <a:normAutofit/>
          </a:bodyPr>
          <a:lstStyle/>
          <a:p>
            <a:pPr algn="ctr"/>
            <a:r>
              <a:rPr lang="en-US" sz="3000" dirty="0"/>
              <a:t>Top Soft Skills to Master</a:t>
            </a:r>
          </a:p>
        </p:txBody>
      </p:sp>
      <p:pic>
        <p:nvPicPr>
          <p:cNvPr id="9" name="Picture 8" descr="Hand placing stars">
            <a:extLst>
              <a:ext uri="{FF2B5EF4-FFF2-40B4-BE49-F238E27FC236}">
                <a16:creationId xmlns:a16="http://schemas.microsoft.com/office/drawing/2014/main" id="{1A69BD65-D5AD-4AF5-AEE5-6F496AF18104}"/>
              </a:ext>
            </a:extLst>
          </p:cNvPr>
          <p:cNvPicPr>
            <a:picLocks noChangeAspect="1"/>
          </p:cNvPicPr>
          <p:nvPr/>
        </p:nvPicPr>
        <p:blipFill rotWithShape="1">
          <a:blip r:embed="rId2"/>
          <a:srcRect l="31983" r="8483"/>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5" name="Diagram 4">
            <a:extLst>
              <a:ext uri="{FF2B5EF4-FFF2-40B4-BE49-F238E27FC236}">
                <a16:creationId xmlns:a16="http://schemas.microsoft.com/office/drawing/2014/main" id="{269724F4-E1E6-45DD-B4D5-933D3FF47453}"/>
              </a:ext>
            </a:extLst>
          </p:cNvPr>
          <p:cNvGraphicFramePr/>
          <p:nvPr>
            <p:extLst>
              <p:ext uri="{D42A27DB-BD31-4B8C-83A1-F6EECF244321}">
                <p14:modId xmlns:p14="http://schemas.microsoft.com/office/powerpoint/2010/main" val="3555061307"/>
              </p:ext>
            </p:extLst>
          </p:nvPr>
        </p:nvGraphicFramePr>
        <p:xfrm>
          <a:off x="4378904" y="743973"/>
          <a:ext cx="4587406" cy="4186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4701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D39A99-D31A-410A-B876-953B24D6C495}"/>
              </a:ext>
            </a:extLst>
          </p:cNvPr>
          <p:cNvSpPr txBox="1"/>
          <p:nvPr/>
        </p:nvSpPr>
        <p:spPr>
          <a:xfrm>
            <a:off x="3724072" y="471951"/>
            <a:ext cx="4939868" cy="96462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600" b="1" dirty="0">
                <a:solidFill>
                  <a:schemeClr val="accent1"/>
                </a:solidFill>
                <a:latin typeface="+mj-lt"/>
                <a:ea typeface="+mj-ea"/>
                <a:cs typeface="+mj-cs"/>
              </a:rPr>
              <a:t>Thick Skin</a:t>
            </a:r>
          </a:p>
        </p:txBody>
      </p:sp>
      <p:sp>
        <p:nvSpPr>
          <p:cNvPr id="19475" name="Content Placeholder 19461">
            <a:extLst>
              <a:ext uri="{FF2B5EF4-FFF2-40B4-BE49-F238E27FC236}">
                <a16:creationId xmlns:a16="http://schemas.microsoft.com/office/drawing/2014/main" id="{02C9B981-2421-4702-A7BF-4F66BFAA9D31}"/>
              </a:ext>
            </a:extLst>
          </p:cNvPr>
          <p:cNvSpPr>
            <a:spLocks noGrp="1"/>
          </p:cNvSpPr>
          <p:nvPr>
            <p:ph idx="1"/>
          </p:nvPr>
        </p:nvSpPr>
        <p:spPr>
          <a:xfrm>
            <a:off x="3845993" y="1828800"/>
            <a:ext cx="4939867" cy="2839064"/>
          </a:xfrm>
        </p:spPr>
        <p:txBody>
          <a:bodyPr vert="horz" lIns="91440" tIns="45720" rIns="91440" bIns="45720" rtlCol="0">
            <a:normAutofit/>
          </a:bodyPr>
          <a:lstStyle/>
          <a:p>
            <a:pPr marL="0" indent="0" defTabSz="914400">
              <a:buNone/>
            </a:pPr>
            <a:r>
              <a:rPr lang="en-US" sz="1500" dirty="0">
                <a:solidFill>
                  <a:schemeClr val="tx1"/>
                </a:solidFill>
              </a:rPr>
              <a:t>Receiving tough feedback or criticism and not allowing yourself to get upset or offended by it. Being tough, committed, or resilient.</a:t>
            </a:r>
          </a:p>
          <a:p>
            <a:pPr indent="-228600" defTabSz="914400"/>
            <a:r>
              <a:rPr lang="en-US" sz="1500" dirty="0">
                <a:solidFill>
                  <a:schemeClr val="tx1"/>
                </a:solidFill>
              </a:rPr>
              <a:t>Don’t take things personally</a:t>
            </a:r>
          </a:p>
          <a:p>
            <a:pPr indent="-228600" defTabSz="914400"/>
            <a:r>
              <a:rPr lang="en-US" sz="1500" dirty="0">
                <a:solidFill>
                  <a:schemeClr val="tx1"/>
                </a:solidFill>
              </a:rPr>
              <a:t>Know your persona emotional cues</a:t>
            </a:r>
          </a:p>
          <a:p>
            <a:pPr indent="-228600" defTabSz="914400"/>
            <a:r>
              <a:rPr lang="en-US" sz="1500" dirty="0">
                <a:solidFill>
                  <a:schemeClr val="tx1"/>
                </a:solidFill>
              </a:rPr>
              <a:t>Don’t run away from confrontation</a:t>
            </a:r>
          </a:p>
          <a:p>
            <a:pPr indent="-228600" defTabSz="914400"/>
            <a:r>
              <a:rPr lang="en-US" sz="1500" dirty="0">
                <a:solidFill>
                  <a:schemeClr val="tx1"/>
                </a:solidFill>
              </a:rPr>
              <a:t>Think about others</a:t>
            </a:r>
          </a:p>
        </p:txBody>
      </p:sp>
      <p:pic>
        <p:nvPicPr>
          <p:cNvPr id="19476" name="Picture 19463" descr="Humans balancing on pencil concept">
            <a:extLst>
              <a:ext uri="{FF2B5EF4-FFF2-40B4-BE49-F238E27FC236}">
                <a16:creationId xmlns:a16="http://schemas.microsoft.com/office/drawing/2014/main" id="{B5C8D677-1532-4A1C-A522-1D0FDAADD10A}"/>
              </a:ext>
            </a:extLst>
          </p:cNvPr>
          <p:cNvPicPr>
            <a:picLocks noChangeAspect="1"/>
          </p:cNvPicPr>
          <p:nvPr/>
        </p:nvPicPr>
        <p:blipFill rotWithShape="1">
          <a:blip r:embed="rId2"/>
          <a:srcRect l="26187" r="28694"/>
          <a:stretch/>
        </p:blipFill>
        <p:spPr>
          <a:xfrm>
            <a:off x="20" y="10"/>
            <a:ext cx="3476673" cy="5143490"/>
          </a:xfrm>
          <a:prstGeom prst="rect">
            <a:avLst/>
          </a:prstGeom>
          <a:effectLst/>
        </p:spPr>
      </p:pic>
      <p:cxnSp>
        <p:nvCxnSpPr>
          <p:cNvPr id="19477" name="Straight Connector 7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EB9C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98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4610237" y="1047216"/>
            <a:ext cx="3958000" cy="994173"/>
          </a:xfrm>
        </p:spPr>
        <p:txBody>
          <a:bodyPr>
            <a:normAutofit/>
          </a:bodyPr>
          <a:lstStyle/>
          <a:p>
            <a:r>
              <a:rPr lang="en-US" sz="3600" dirty="0"/>
              <a:t>Ownership</a:t>
            </a:r>
          </a:p>
        </p:txBody>
      </p:sp>
      <p:sp>
        <p:nvSpPr>
          <p:cNvPr id="92" name="Freeform: Shape 91">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4042" y="0"/>
            <a:ext cx="3360420" cy="1885495"/>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6" name="Picture 75" descr="Background pattern&#10;&#10;Description automatically generated">
            <a:extLst>
              <a:ext uri="{FF2B5EF4-FFF2-40B4-BE49-F238E27FC236}">
                <a16:creationId xmlns:a16="http://schemas.microsoft.com/office/drawing/2014/main" id="{E9D8F331-1C9B-4CA1-A8B5-B313EB6C913A}"/>
              </a:ext>
            </a:extLst>
          </p:cNvPr>
          <p:cNvPicPr>
            <a:picLocks noChangeAspect="1"/>
          </p:cNvPicPr>
          <p:nvPr/>
        </p:nvPicPr>
        <p:blipFill rotWithShape="1">
          <a:blip r:embed="rId2"/>
          <a:srcRect l="302" r="300" b="-4"/>
          <a:stretch/>
        </p:blipFill>
        <p:spPr>
          <a:xfrm>
            <a:off x="1137486" y="10"/>
            <a:ext cx="3113532" cy="176204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94" name="Freeform: Shape 93">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182107"/>
            <a:ext cx="3725152" cy="296139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Red toy person in front of two lines of white figures">
            <a:extLst>
              <a:ext uri="{FF2B5EF4-FFF2-40B4-BE49-F238E27FC236}">
                <a16:creationId xmlns:a16="http://schemas.microsoft.com/office/drawing/2014/main" id="{94811FA0-E6C7-4CDA-91F2-5BFC621BB79A}"/>
              </a:ext>
            </a:extLst>
          </p:cNvPr>
          <p:cNvPicPr>
            <a:picLocks noChangeAspect="1"/>
          </p:cNvPicPr>
          <p:nvPr/>
        </p:nvPicPr>
        <p:blipFill rotWithShape="1">
          <a:blip r:embed="rId3"/>
          <a:srcRect l="10223" r="6325" b="-3"/>
          <a:stretch/>
        </p:blipFill>
        <p:spPr>
          <a:xfrm>
            <a:off x="20" y="2306444"/>
            <a:ext cx="3600796" cy="2837056"/>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graphicFrame>
        <p:nvGraphicFramePr>
          <p:cNvPr id="75" name="Content Placeholder 2">
            <a:extLst>
              <a:ext uri="{FF2B5EF4-FFF2-40B4-BE49-F238E27FC236}">
                <a16:creationId xmlns:a16="http://schemas.microsoft.com/office/drawing/2014/main" id="{3F3002E0-A77C-47F5-9370-7D3AFCEA5015}"/>
              </a:ext>
            </a:extLst>
          </p:cNvPr>
          <p:cNvGraphicFramePr>
            <a:graphicFrameLocks noGrp="1"/>
          </p:cNvGraphicFramePr>
          <p:nvPr>
            <p:ph idx="1"/>
            <p:extLst>
              <p:ext uri="{D42A27DB-BD31-4B8C-83A1-F6EECF244321}">
                <p14:modId xmlns:p14="http://schemas.microsoft.com/office/powerpoint/2010/main" val="4124209848"/>
              </p:ext>
            </p:extLst>
          </p:nvPr>
        </p:nvGraphicFramePr>
        <p:xfrm>
          <a:off x="4533764" y="1762051"/>
          <a:ext cx="3954666" cy="2386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888504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5317"/>
            <a:ext cx="5056386" cy="442341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0" name="Picture 2" descr="30 Positive Phrases, Words and Empathy Statements for Customer Service">
            <a:extLst>
              <a:ext uri="{FF2B5EF4-FFF2-40B4-BE49-F238E27FC236}">
                <a16:creationId xmlns:a16="http://schemas.microsoft.com/office/drawing/2014/main" id="{4164439C-E1FE-4035-B9DA-33E1F5AF99A4}"/>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r="4372" b="-3"/>
          <a:stretch/>
        </p:blipFill>
        <p:spPr bwMode="auto">
          <a:xfrm>
            <a:off x="480885" y="741981"/>
            <a:ext cx="4807563" cy="3670081"/>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60045"/>
            <a:ext cx="3135249" cy="2091055"/>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2702752"/>
            <a:ext cx="3135249" cy="2091056"/>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op shot of a representation of networks with stick figures.">
            <a:extLst>
              <a:ext uri="{FF2B5EF4-FFF2-40B4-BE49-F238E27FC236}">
                <a16:creationId xmlns:a16="http://schemas.microsoft.com/office/drawing/2014/main" id="{7BEEC4D9-2853-4F3B-8692-E9427FBD7311}"/>
              </a:ext>
            </a:extLst>
          </p:cNvPr>
          <p:cNvPicPr>
            <a:picLocks noChangeAspect="1"/>
          </p:cNvPicPr>
          <p:nvPr/>
        </p:nvPicPr>
        <p:blipFill rotWithShape="1">
          <a:blip r:embed="rId3"/>
          <a:srcRect l="24512" r="1377" b="-2"/>
          <a:stretch/>
        </p:blipFill>
        <p:spPr>
          <a:xfrm>
            <a:off x="6184586" y="2811145"/>
            <a:ext cx="2065842" cy="1853723"/>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9" name="Picture 8" descr="A grey robot with  colorful buttons">
            <a:extLst>
              <a:ext uri="{FF2B5EF4-FFF2-40B4-BE49-F238E27FC236}">
                <a16:creationId xmlns:a16="http://schemas.microsoft.com/office/drawing/2014/main" id="{1ED537BA-BEE6-4457-A297-F5BE85078628}"/>
              </a:ext>
            </a:extLst>
          </p:cNvPr>
          <p:cNvPicPr>
            <a:picLocks noChangeAspect="1"/>
          </p:cNvPicPr>
          <p:nvPr/>
        </p:nvPicPr>
        <p:blipFill rotWithShape="1">
          <a:blip r:embed="rId4"/>
          <a:srcRect l="6791"/>
          <a:stretch/>
        </p:blipFill>
        <p:spPr>
          <a:xfrm>
            <a:off x="6103411" y="478632"/>
            <a:ext cx="2228192" cy="179290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3506879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Two telephones communicating">
            <a:extLst>
              <a:ext uri="{FF2B5EF4-FFF2-40B4-BE49-F238E27FC236}">
                <a16:creationId xmlns:a16="http://schemas.microsoft.com/office/drawing/2014/main" id="{9AE83B39-24ED-46D4-BF17-F31DDD2D7F70}"/>
              </a:ext>
            </a:extLst>
          </p:cNvPr>
          <p:cNvPicPr>
            <a:picLocks noChangeAspect="1"/>
          </p:cNvPicPr>
          <p:nvPr/>
        </p:nvPicPr>
        <p:blipFill>
          <a:blip r:embed="rId2">
            <a:alphaModFix amt="29000"/>
          </a:blip>
          <a:stretch>
            <a:fillRect/>
          </a:stretch>
        </p:blipFill>
        <p:spPr>
          <a:xfrm>
            <a:off x="0" y="0"/>
            <a:ext cx="9144000" cy="5143500"/>
          </a:xfrm>
          <a:prstGeom prst="rect">
            <a:avLst/>
          </a:prstGeom>
          <a:effectLst>
            <a:outerShdw blurRad="50800" dist="50800" dir="5400000" algn="ctr" rotWithShape="0">
              <a:srgbClr val="000000">
                <a:alpha val="0"/>
              </a:srgbClr>
            </a:outerShdw>
          </a:effectLst>
        </p:spPr>
      </p:pic>
      <p:sp>
        <p:nvSpPr>
          <p:cNvPr id="3" name="Title 2">
            <a:extLst>
              <a:ext uri="{FF2B5EF4-FFF2-40B4-BE49-F238E27FC236}">
                <a16:creationId xmlns:a16="http://schemas.microsoft.com/office/drawing/2014/main" id="{76D68F5E-8917-410F-AE18-882B945899EB}"/>
              </a:ext>
            </a:extLst>
          </p:cNvPr>
          <p:cNvSpPr>
            <a:spLocks noGrp="1"/>
          </p:cNvSpPr>
          <p:nvPr>
            <p:ph type="title"/>
          </p:nvPr>
        </p:nvSpPr>
        <p:spPr>
          <a:xfrm>
            <a:off x="223267" y="262160"/>
            <a:ext cx="6973967" cy="511617"/>
          </a:xfrm>
        </p:spPr>
        <p:txBody>
          <a:bodyPr/>
          <a:lstStyle/>
          <a:p>
            <a:r>
              <a:rPr lang="en-US" sz="2800" dirty="0"/>
              <a:t>Saying “No” Positively</a:t>
            </a:r>
          </a:p>
        </p:txBody>
      </p:sp>
      <p:sp>
        <p:nvSpPr>
          <p:cNvPr id="6" name="Text Placeholder 5">
            <a:extLst>
              <a:ext uri="{FF2B5EF4-FFF2-40B4-BE49-F238E27FC236}">
                <a16:creationId xmlns:a16="http://schemas.microsoft.com/office/drawing/2014/main" id="{D5E71D7A-CD1D-4866-B5D5-D0DF2C59AB63}"/>
              </a:ext>
            </a:extLst>
          </p:cNvPr>
          <p:cNvSpPr>
            <a:spLocks noGrp="1"/>
          </p:cNvSpPr>
          <p:nvPr>
            <p:ph type="body" sz="quarter" idx="3"/>
          </p:nvPr>
        </p:nvSpPr>
        <p:spPr>
          <a:xfrm>
            <a:off x="6457207" y="1632171"/>
            <a:ext cx="2070002" cy="464693"/>
          </a:xfrm>
        </p:spPr>
        <p:txBody>
          <a:bodyPr>
            <a:normAutofit/>
          </a:bodyPr>
          <a:lstStyle/>
          <a:p>
            <a:pPr algn="ctr"/>
            <a:r>
              <a:rPr lang="en-US" sz="2000" dirty="0"/>
              <a:t>Use Instead</a:t>
            </a:r>
          </a:p>
        </p:txBody>
      </p:sp>
      <p:sp>
        <p:nvSpPr>
          <p:cNvPr id="7" name="Content Placeholder 6">
            <a:extLst>
              <a:ext uri="{FF2B5EF4-FFF2-40B4-BE49-F238E27FC236}">
                <a16:creationId xmlns:a16="http://schemas.microsoft.com/office/drawing/2014/main" id="{A03B8D3D-DD2F-4A33-A6F1-C5F0D7BC5FA8}"/>
              </a:ext>
            </a:extLst>
          </p:cNvPr>
          <p:cNvSpPr>
            <a:spLocks noGrp="1"/>
          </p:cNvSpPr>
          <p:nvPr>
            <p:ph sz="quarter" idx="4"/>
          </p:nvPr>
        </p:nvSpPr>
        <p:spPr>
          <a:xfrm>
            <a:off x="6403038" y="2299624"/>
            <a:ext cx="2366493" cy="1523158"/>
          </a:xfrm>
        </p:spPr>
        <p:txBody>
          <a:bodyPr/>
          <a:lstStyle/>
          <a:p>
            <a:r>
              <a:rPr lang="en-US" sz="1600" dirty="0"/>
              <a:t>I’ll call you back tomorrow</a:t>
            </a:r>
          </a:p>
          <a:p>
            <a:r>
              <a:rPr lang="en-US" sz="1600" dirty="0"/>
              <a:t>It will be ready on …</a:t>
            </a:r>
          </a:p>
          <a:p>
            <a:r>
              <a:rPr lang="en-US" sz="1600" dirty="0"/>
              <a:t>I understand why you called</a:t>
            </a:r>
          </a:p>
          <a:p>
            <a:r>
              <a:rPr lang="en-US" sz="1600" dirty="0"/>
              <a:t>Let’s see what we can do</a:t>
            </a:r>
          </a:p>
        </p:txBody>
      </p:sp>
      <p:sp>
        <p:nvSpPr>
          <p:cNvPr id="4" name="Text Placeholder 3">
            <a:extLst>
              <a:ext uri="{FF2B5EF4-FFF2-40B4-BE49-F238E27FC236}">
                <a16:creationId xmlns:a16="http://schemas.microsoft.com/office/drawing/2014/main" id="{29FB6C70-A8CD-4C8D-919B-28C2B5CE0879}"/>
              </a:ext>
            </a:extLst>
          </p:cNvPr>
          <p:cNvSpPr>
            <a:spLocks noGrp="1"/>
          </p:cNvSpPr>
          <p:nvPr>
            <p:ph type="body" idx="1"/>
          </p:nvPr>
        </p:nvSpPr>
        <p:spPr>
          <a:xfrm>
            <a:off x="2045474" y="1555970"/>
            <a:ext cx="1887475" cy="464693"/>
          </a:xfrm>
        </p:spPr>
        <p:txBody>
          <a:bodyPr>
            <a:normAutofit/>
          </a:bodyPr>
          <a:lstStyle/>
          <a:p>
            <a:pPr algn="ctr"/>
            <a:r>
              <a:rPr lang="en-US" sz="2000" dirty="0"/>
              <a:t>Don’t Say</a:t>
            </a:r>
          </a:p>
        </p:txBody>
      </p:sp>
      <p:sp>
        <p:nvSpPr>
          <p:cNvPr id="5" name="Content Placeholder 4">
            <a:extLst>
              <a:ext uri="{FF2B5EF4-FFF2-40B4-BE49-F238E27FC236}">
                <a16:creationId xmlns:a16="http://schemas.microsoft.com/office/drawing/2014/main" id="{4107A4B8-4AFF-430D-8315-170D16A62D8C}"/>
              </a:ext>
            </a:extLst>
          </p:cNvPr>
          <p:cNvSpPr>
            <a:spLocks noGrp="1"/>
          </p:cNvSpPr>
          <p:nvPr>
            <p:ph sz="half" idx="2"/>
          </p:nvPr>
        </p:nvSpPr>
        <p:spPr>
          <a:xfrm>
            <a:off x="2214359" y="2195298"/>
            <a:ext cx="2405635" cy="1363138"/>
          </a:xfrm>
        </p:spPr>
        <p:txBody>
          <a:bodyPr/>
          <a:lstStyle/>
          <a:p>
            <a:r>
              <a:rPr lang="en-US" sz="1600" dirty="0"/>
              <a:t>Call back tomorrow</a:t>
            </a:r>
          </a:p>
          <a:p>
            <a:r>
              <a:rPr lang="en-US" sz="1600" dirty="0"/>
              <a:t>It’s not ready</a:t>
            </a:r>
          </a:p>
          <a:p>
            <a:r>
              <a:rPr lang="en-US" sz="1600" dirty="0"/>
              <a:t>You should have called sooner</a:t>
            </a:r>
          </a:p>
          <a:p>
            <a:r>
              <a:rPr lang="en-US" sz="1600" dirty="0"/>
              <a:t>That’s not our fault</a:t>
            </a:r>
          </a:p>
        </p:txBody>
      </p:sp>
      <p:pic>
        <p:nvPicPr>
          <p:cNvPr id="9" name="Picture 8" descr="Businessman hand gesturing stop">
            <a:extLst>
              <a:ext uri="{FF2B5EF4-FFF2-40B4-BE49-F238E27FC236}">
                <a16:creationId xmlns:a16="http://schemas.microsoft.com/office/drawing/2014/main" id="{37B69E3B-C9B0-456C-9ED4-083D04A183D9}"/>
              </a:ext>
            </a:extLst>
          </p:cNvPr>
          <p:cNvPicPr>
            <a:picLocks noChangeAspect="1"/>
          </p:cNvPicPr>
          <p:nvPr/>
        </p:nvPicPr>
        <p:blipFill>
          <a:blip r:embed="rId3"/>
          <a:stretch>
            <a:fillRect/>
          </a:stretch>
        </p:blipFill>
        <p:spPr>
          <a:xfrm>
            <a:off x="470069" y="1038398"/>
            <a:ext cx="1439491" cy="3931920"/>
          </a:xfrm>
          <a:prstGeom prst="rect">
            <a:avLst/>
          </a:prstGeom>
        </p:spPr>
      </p:pic>
      <p:pic>
        <p:nvPicPr>
          <p:cNvPr id="11" name="Picture 10" descr="Businessman clapping">
            <a:extLst>
              <a:ext uri="{FF2B5EF4-FFF2-40B4-BE49-F238E27FC236}">
                <a16:creationId xmlns:a16="http://schemas.microsoft.com/office/drawing/2014/main" id="{C0941F79-0D65-48A7-B5BC-9BD9DC11CB5D}"/>
              </a:ext>
            </a:extLst>
          </p:cNvPr>
          <p:cNvPicPr>
            <a:picLocks noChangeAspect="1"/>
          </p:cNvPicPr>
          <p:nvPr/>
        </p:nvPicPr>
        <p:blipFill>
          <a:blip r:embed="rId4"/>
          <a:stretch>
            <a:fillRect/>
          </a:stretch>
        </p:blipFill>
        <p:spPr>
          <a:xfrm>
            <a:off x="4907160" y="1006285"/>
            <a:ext cx="1253957" cy="3909060"/>
          </a:xfrm>
          <a:prstGeom prst="rect">
            <a:avLst/>
          </a:prstGeom>
        </p:spPr>
      </p:pic>
    </p:spTree>
    <p:extLst>
      <p:ext uri="{BB962C8B-B14F-4D97-AF65-F5344CB8AC3E}">
        <p14:creationId xmlns:p14="http://schemas.microsoft.com/office/powerpoint/2010/main" val="136353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holding mouse">
            <a:extLst>
              <a:ext uri="{FF2B5EF4-FFF2-40B4-BE49-F238E27FC236}">
                <a16:creationId xmlns:a16="http://schemas.microsoft.com/office/drawing/2014/main" id="{69B24CE0-E8E6-4319-AA45-EEE433B0BFA3}"/>
              </a:ext>
            </a:extLst>
          </p:cNvPr>
          <p:cNvPicPr>
            <a:picLocks noChangeAspect="1"/>
          </p:cNvPicPr>
          <p:nvPr/>
        </p:nvPicPr>
        <p:blipFill rotWithShape="1">
          <a:blip r:embed="rId2">
            <a:alphaModFix amt="20000"/>
          </a:blip>
          <a:srcRect t="21573" b="10970"/>
          <a:stretch/>
        </p:blipFill>
        <p:spPr>
          <a:xfrm>
            <a:off x="3923244" y="0"/>
            <a:ext cx="4262511" cy="1533376"/>
          </a:xfrm>
          <a:prstGeom prst="rect">
            <a:avLst/>
          </a:prstGeom>
          <a:ln>
            <a:noFill/>
          </a:ln>
          <a:effectLst>
            <a:softEdge rad="112500"/>
          </a:effectLst>
        </p:spPr>
      </p:pic>
      <p:pic>
        <p:nvPicPr>
          <p:cNvPr id="13316" name="Picture 4" descr="Hey Remote Worker! You Better be Using Email Best Practices - Security  Boulevard">
            <a:extLst>
              <a:ext uri="{FF2B5EF4-FFF2-40B4-BE49-F238E27FC236}">
                <a16:creationId xmlns:a16="http://schemas.microsoft.com/office/drawing/2014/main" id="{8AF48266-02CF-4761-9803-F0AE5F19F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63" b="2"/>
          <a:stretch/>
        </p:blipFill>
        <p:spPr bwMode="auto">
          <a:xfrm>
            <a:off x="20" y="10"/>
            <a:ext cx="3810680" cy="514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F19C10"/>
            </a:solidFill>
          </a:ln>
        </p:spPr>
        <p:style>
          <a:lnRef idx="1">
            <a:schemeClr val="accent1"/>
          </a:lnRef>
          <a:fillRef idx="0">
            <a:schemeClr val="accent1"/>
          </a:fillRef>
          <a:effectRef idx="0">
            <a:schemeClr val="accent1"/>
          </a:effectRef>
          <a:fontRef idx="minor">
            <a:schemeClr val="tx1"/>
          </a:fontRef>
        </p:style>
      </p:cxnSp>
      <p:graphicFrame>
        <p:nvGraphicFramePr>
          <p:cNvPr id="13320" name="TextBox 2">
            <a:extLst>
              <a:ext uri="{FF2B5EF4-FFF2-40B4-BE49-F238E27FC236}">
                <a16:creationId xmlns:a16="http://schemas.microsoft.com/office/drawing/2014/main" id="{0EAFEF6F-BBD0-4AD6-98CA-C34E96FE0F79}"/>
              </a:ext>
            </a:extLst>
          </p:cNvPr>
          <p:cNvGraphicFramePr/>
          <p:nvPr>
            <p:extLst>
              <p:ext uri="{D42A27DB-BD31-4B8C-83A1-F6EECF244321}">
                <p14:modId xmlns:p14="http://schemas.microsoft.com/office/powerpoint/2010/main" val="1970917010"/>
              </p:ext>
            </p:extLst>
          </p:nvPr>
        </p:nvGraphicFramePr>
        <p:xfrm>
          <a:off x="3724073" y="1772527"/>
          <a:ext cx="5335521" cy="3221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5125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9916" cy="2661397"/>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81641"/>
            <a:ext cx="2490867" cy="2261859"/>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C20C2C41-D9A8-45BE-9E21-91268EC18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5438"/>
            <a:ext cx="2366303" cy="2138062"/>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7071" y="1872501"/>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B38B1FC8-38BF-4066-8F4A-12EEC1C1A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01311" y="1996740"/>
            <a:ext cx="2091690" cy="20916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178B4B56-5CC4-4608-A9A9-996108D35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75979" cy="253746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use-canned-responses-rightly">
            <a:extLst>
              <a:ext uri="{FF2B5EF4-FFF2-40B4-BE49-F238E27FC236}">
                <a16:creationId xmlns:a16="http://schemas.microsoft.com/office/drawing/2014/main" id="{39A2209E-3123-43AB-9BCE-252ADC906A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578" y="445468"/>
            <a:ext cx="2543302" cy="1327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mpty speech bubbles">
            <a:extLst>
              <a:ext uri="{FF2B5EF4-FFF2-40B4-BE49-F238E27FC236}">
                <a16:creationId xmlns:a16="http://schemas.microsoft.com/office/drawing/2014/main" id="{FFB44F0A-9FE1-4C7B-9221-DA918FA6799D}"/>
              </a:ext>
            </a:extLst>
          </p:cNvPr>
          <p:cNvPicPr>
            <a:picLocks noChangeAspect="1"/>
          </p:cNvPicPr>
          <p:nvPr/>
        </p:nvPicPr>
        <p:blipFill>
          <a:blip r:embed="rId3"/>
          <a:stretch>
            <a:fillRect/>
          </a:stretch>
        </p:blipFill>
        <p:spPr>
          <a:xfrm>
            <a:off x="73742" y="3528378"/>
            <a:ext cx="2045546" cy="1365401"/>
          </a:xfrm>
          <a:prstGeom prst="rect">
            <a:avLst/>
          </a:prstGeom>
          <a:ln>
            <a:noFill/>
          </a:ln>
          <a:effectLst>
            <a:softEdge rad="112500"/>
          </a:effectLst>
        </p:spPr>
      </p:pic>
      <p:pic>
        <p:nvPicPr>
          <p:cNvPr id="12" name="Picture 4" descr="LiveChat - live chat plugin - nopCommerce">
            <a:extLst>
              <a:ext uri="{FF2B5EF4-FFF2-40B4-BE49-F238E27FC236}">
                <a16:creationId xmlns:a16="http://schemas.microsoft.com/office/drawing/2014/main" id="{FB20946F-583F-43DD-B3CF-6CDBAFE6796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49475" y="2401451"/>
            <a:ext cx="1207973" cy="1207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37" name="Content Placeholder 2">
            <a:extLst>
              <a:ext uri="{FF2B5EF4-FFF2-40B4-BE49-F238E27FC236}">
                <a16:creationId xmlns:a16="http://schemas.microsoft.com/office/drawing/2014/main" id="{5383ADFD-0F10-4355-915A-E4383137726E}"/>
              </a:ext>
            </a:extLst>
          </p:cNvPr>
          <p:cNvGraphicFramePr>
            <a:graphicFrameLocks noGrp="1"/>
          </p:cNvGraphicFramePr>
          <p:nvPr>
            <p:ph idx="1"/>
            <p:extLst>
              <p:ext uri="{D42A27DB-BD31-4B8C-83A1-F6EECF244321}">
                <p14:modId xmlns:p14="http://schemas.microsoft.com/office/powerpoint/2010/main" val="1539521518"/>
              </p:ext>
            </p:extLst>
          </p:nvPr>
        </p:nvGraphicFramePr>
        <p:xfrm>
          <a:off x="4862314" y="275134"/>
          <a:ext cx="4207944" cy="42599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3742023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2631738" y="492497"/>
            <a:ext cx="4640882" cy="994173"/>
          </a:xfrm>
          <a:prstGeom prst="ellipse">
            <a:avLst/>
          </a:prstGeom>
        </p:spPr>
        <p:txBody>
          <a:bodyPr anchor="b">
            <a:noAutofit/>
          </a:bodyPr>
          <a:lstStyle/>
          <a:p>
            <a:r>
              <a:rPr lang="en-US" sz="2800" dirty="0"/>
              <a:t>How to ask for more information or verify </a:t>
            </a:r>
            <a:br>
              <a:rPr lang="en-US" sz="2800" dirty="0"/>
            </a:br>
            <a:r>
              <a:rPr lang="en-US" sz="2800" dirty="0"/>
              <a:t>your understanding</a:t>
            </a:r>
          </a:p>
        </p:txBody>
      </p:sp>
      <p:pic>
        <p:nvPicPr>
          <p:cNvPr id="16386" name="Picture 2" descr="Live chat etiquette in customer service">
            <a:extLst>
              <a:ext uri="{FF2B5EF4-FFF2-40B4-BE49-F238E27FC236}">
                <a16:creationId xmlns:a16="http://schemas.microsoft.com/office/drawing/2014/main" id="{4916EEF7-BB8D-4AED-882B-F0280764EA5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4401" t="41376" r="4452" b="11441"/>
          <a:stretch/>
        </p:blipFill>
        <p:spPr bwMode="auto">
          <a:xfrm>
            <a:off x="3897823" y="1572708"/>
            <a:ext cx="2108712" cy="1813492"/>
          </a:xfrm>
          <a:prstGeom prst="wedgeRectCallout">
            <a:avLst/>
          </a:prstGeom>
          <a:extLst>
            <a:ext uri="{909E8E84-426E-40DD-AFC4-6F175D3DCCD1}">
              <a14:hiddenFill xmlns:a14="http://schemas.microsoft.com/office/drawing/2010/main">
                <a:solidFill>
                  <a:srgbClr val="FFFFFF"/>
                </a:solidFill>
              </a14:hiddenFill>
            </a:ext>
          </a:extLst>
        </p:spPr>
      </p:pic>
      <p:sp>
        <p:nvSpPr>
          <p:cNvPr id="16390" name="Content Placeholder 16389">
            <a:extLst>
              <a:ext uri="{FF2B5EF4-FFF2-40B4-BE49-F238E27FC236}">
                <a16:creationId xmlns:a16="http://schemas.microsoft.com/office/drawing/2014/main" id="{A1B30AAC-8FC4-4A1D-B3D9-81C7E1EA84A8}"/>
              </a:ext>
            </a:extLst>
          </p:cNvPr>
          <p:cNvSpPr>
            <a:spLocks noGrp="1"/>
          </p:cNvSpPr>
          <p:nvPr>
            <p:ph idx="1"/>
          </p:nvPr>
        </p:nvSpPr>
        <p:spPr>
          <a:xfrm>
            <a:off x="2864016" y="3756632"/>
            <a:ext cx="5210216" cy="974957"/>
          </a:xfrm>
        </p:spPr>
        <p:txBody>
          <a:bodyPr>
            <a:normAutofit lnSpcReduction="10000"/>
          </a:bodyPr>
          <a:lstStyle/>
          <a:p>
            <a:pPr marL="0" indent="0" algn="ctr">
              <a:buClr>
                <a:srgbClr val="5FB9FE"/>
              </a:buClr>
              <a:buNone/>
            </a:pPr>
            <a:r>
              <a:rPr lang="en-US" sz="1800" dirty="0">
                <a:solidFill>
                  <a:schemeClr val="bg1">
                    <a:lumMod val="85000"/>
                  </a:schemeClr>
                </a:solidFill>
              </a:rPr>
              <a:t>To avoid any confusion and a long chat, make sure you understand the customer’s issue before giving your instructions or offering solutions. There are many ways you can ask for clarification politely.</a:t>
            </a:r>
          </a:p>
        </p:txBody>
      </p:sp>
      <p:pic>
        <p:nvPicPr>
          <p:cNvPr id="6" name="Picture 5" descr="Person wearing yellow">
            <a:extLst>
              <a:ext uri="{FF2B5EF4-FFF2-40B4-BE49-F238E27FC236}">
                <a16:creationId xmlns:a16="http://schemas.microsoft.com/office/drawing/2014/main" id="{EC0D8411-8B20-4B90-AA8F-1EC4812A4C08}"/>
              </a:ext>
            </a:extLst>
          </p:cNvPr>
          <p:cNvPicPr>
            <a:picLocks noChangeAspect="1"/>
          </p:cNvPicPr>
          <p:nvPr/>
        </p:nvPicPr>
        <p:blipFill rotWithShape="1">
          <a:blip r:embed="rId4"/>
          <a:srcRect l="1196" r="47697" b="1"/>
          <a:stretch/>
        </p:blipFill>
        <p:spPr>
          <a:xfrm>
            <a:off x="20" y="208104"/>
            <a:ext cx="3414533" cy="4459663"/>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Picture 3" descr="Question mark against red wall">
            <a:extLst>
              <a:ext uri="{FF2B5EF4-FFF2-40B4-BE49-F238E27FC236}">
                <a16:creationId xmlns:a16="http://schemas.microsoft.com/office/drawing/2014/main" id="{13BA134B-D072-4CBA-A93E-2231F33C24CC}"/>
              </a:ext>
            </a:extLst>
          </p:cNvPr>
          <p:cNvPicPr>
            <a:picLocks noChangeAspect="1"/>
          </p:cNvPicPr>
          <p:nvPr/>
        </p:nvPicPr>
        <p:blipFill rotWithShape="1">
          <a:blip r:embed="rId5"/>
          <a:srcRect l="50094"/>
          <a:stretch/>
        </p:blipFill>
        <p:spPr>
          <a:xfrm>
            <a:off x="6489805" y="-1"/>
            <a:ext cx="2654195" cy="3217636"/>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225213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Customer Service Pillars - Belding Training">
            <a:extLst>
              <a:ext uri="{FF2B5EF4-FFF2-40B4-BE49-F238E27FC236}">
                <a16:creationId xmlns:a16="http://schemas.microsoft.com/office/drawing/2014/main" id="{7AD35DCC-3869-450A-B9D4-AF490B7D3C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14746"/>
            <a:ext cx="8178799" cy="371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9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218" name="Picture 2" descr="Pin on #CloudComputing">
            <a:extLst>
              <a:ext uri="{FF2B5EF4-FFF2-40B4-BE49-F238E27FC236}">
                <a16:creationId xmlns:a16="http://schemas.microsoft.com/office/drawing/2014/main" id="{BD299E53-DF39-4CE7-8E9F-C128E5431F2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6190" b="7025"/>
          <a:stretch/>
        </p:blipFill>
        <p:spPr bwMode="auto">
          <a:xfrm>
            <a:off x="20" y="895153"/>
            <a:ext cx="9143980" cy="4269448"/>
          </a:xfrm>
          <a:prstGeom prst="rect">
            <a:avLst/>
          </a:prstGeom>
          <a:noFill/>
          <a:extLst>
            <a:ext uri="{909E8E84-426E-40DD-AFC4-6F175D3DCCD1}">
              <a14:hiddenFill xmlns:a14="http://schemas.microsoft.com/office/drawing/2010/main">
                <a:solidFill>
                  <a:srgbClr val="FFFFFF"/>
                </a:solidFill>
              </a14:hiddenFill>
            </a:ext>
          </a:extLst>
        </p:spPr>
      </p:pic>
      <p:sp>
        <p:nvSpPr>
          <p:cNvPr id="9239" name="Rectangle 15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639"/>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392906" y="319462"/>
            <a:ext cx="7822626" cy="558627"/>
          </a:xfrm>
        </p:spPr>
        <p:txBody>
          <a:bodyPr vert="horz" lIns="91440" tIns="45720" rIns="91440" bIns="45720" rtlCol="0" anchor="ctr">
            <a:normAutofit/>
          </a:bodyPr>
          <a:lstStyle/>
          <a:p>
            <a:pPr algn="ctr" defTabSz="914400"/>
            <a:r>
              <a:rPr lang="en-US" sz="3200" dirty="0"/>
              <a:t>Why are these KPI’s important?</a:t>
            </a:r>
          </a:p>
        </p:txBody>
      </p:sp>
      <p:cxnSp>
        <p:nvCxnSpPr>
          <p:cNvPr id="9240" name="Straight Connector 15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630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32671"/>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0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6C12-25E1-8249-B000-5BB9371D1A85}"/>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C6AEA51D-B2AD-624B-B563-7231E43D79EC}"/>
              </a:ext>
            </a:extLst>
          </p:cNvPr>
          <p:cNvSpPr>
            <a:spLocks noGrp="1"/>
          </p:cNvSpPr>
          <p:nvPr>
            <p:ph type="body" idx="1"/>
          </p:nvPr>
        </p:nvSpPr>
        <p:spPr/>
        <p:txBody>
          <a:bodyPr/>
          <a:lstStyle/>
          <a:p>
            <a:r>
              <a:rPr lang="en-US" dirty="0"/>
              <a:t>Thank you for listening!</a:t>
            </a:r>
          </a:p>
        </p:txBody>
      </p:sp>
      <p:sp>
        <p:nvSpPr>
          <p:cNvPr id="4" name="Slide Number Placeholder 3">
            <a:extLst>
              <a:ext uri="{FF2B5EF4-FFF2-40B4-BE49-F238E27FC236}">
                <a16:creationId xmlns:a16="http://schemas.microsoft.com/office/drawing/2014/main" id="{C91A9E50-879A-824A-8AF0-A1D6D46B0F2C}"/>
              </a:ext>
            </a:extLst>
          </p:cNvPr>
          <p:cNvSpPr>
            <a:spLocks noGrp="1"/>
          </p:cNvSpPr>
          <p:nvPr>
            <p:ph type="sldNum" sz="quarter" idx="12"/>
          </p:nvPr>
        </p:nvSpPr>
        <p:spPr/>
        <p:txBody>
          <a:bodyPr/>
          <a:lstStyle/>
          <a:p>
            <a:pPr algn="r"/>
            <a:fld id="{00000000-1234-1234-1234-123412341234}" type="slidenum">
              <a:rPr lang="en" smtClean="0"/>
              <a:pPr algn="r"/>
              <a:t>21</a:t>
            </a:fld>
            <a:endParaRPr lang="en" dirty="0"/>
          </a:p>
        </p:txBody>
      </p:sp>
    </p:spTree>
    <p:extLst>
      <p:ext uri="{BB962C8B-B14F-4D97-AF65-F5344CB8AC3E}">
        <p14:creationId xmlns:p14="http://schemas.microsoft.com/office/powerpoint/2010/main" val="2440335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94E674F7-8225-4A80-8E31-B77F9D2DE07B}"/>
              </a:ext>
            </a:extLst>
          </p:cNvPr>
          <p:cNvPicPr>
            <a:picLocks noChangeAspect="1"/>
          </p:cNvPicPr>
          <p:nvPr/>
        </p:nvPicPr>
        <p:blipFill rotWithShape="1">
          <a:blip r:embed="rId2">
            <a:duotone>
              <a:prstClr val="black"/>
              <a:prstClr val="white"/>
            </a:duotone>
            <a:alphaModFix amt="35000"/>
          </a:blip>
          <a:srcRect b="12791"/>
          <a:stretch/>
        </p:blipFill>
        <p:spPr>
          <a:xfrm>
            <a:off x="20" y="10"/>
            <a:ext cx="9326860" cy="5246360"/>
          </a:xfrm>
          <a:prstGeom prst="rect">
            <a:avLst/>
          </a:prstGeom>
        </p:spPr>
      </p:pic>
      <p:sp>
        <p:nvSpPr>
          <p:cNvPr id="32" name="Rectangle 31">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628650" y="799396"/>
            <a:ext cx="2484873" cy="3544707"/>
          </a:xfrm>
        </p:spPr>
        <p:txBody>
          <a:bodyPr>
            <a:normAutofit/>
          </a:bodyPr>
          <a:lstStyle/>
          <a:p>
            <a:pPr algn="r"/>
            <a:r>
              <a:rPr lang="en-US" sz="3000" u="sng" dirty="0"/>
              <a:t>Top 5 Tips of Customer Service</a:t>
            </a:r>
          </a:p>
        </p:txBody>
      </p:sp>
      <p:cxnSp>
        <p:nvCxnSpPr>
          <p:cNvPr id="34" name="Straight Connector 3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1714500"/>
            <a:ext cx="0" cy="17145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7">
            <a:extLst>
              <a:ext uri="{FF2B5EF4-FFF2-40B4-BE49-F238E27FC236}">
                <a16:creationId xmlns:a16="http://schemas.microsoft.com/office/drawing/2014/main" id="{469DB424-5BB8-4E18-9484-A8288CB71714}"/>
              </a:ext>
            </a:extLst>
          </p:cNvPr>
          <p:cNvGraphicFramePr>
            <a:graphicFrameLocks noGrp="1"/>
          </p:cNvGraphicFramePr>
          <p:nvPr>
            <p:ph idx="1"/>
            <p:extLst>
              <p:ext uri="{D42A27DB-BD31-4B8C-83A1-F6EECF244321}">
                <p14:modId xmlns:p14="http://schemas.microsoft.com/office/powerpoint/2010/main" val="3870830533"/>
              </p:ext>
            </p:extLst>
          </p:nvPr>
        </p:nvGraphicFramePr>
        <p:xfrm>
          <a:off x="3866534" y="799396"/>
          <a:ext cx="4644239" cy="3544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2144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5317"/>
            <a:ext cx="5056386" cy="442341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Customer Service Training: How to treat your customers right!">
            <a:extLst>
              <a:ext uri="{FF2B5EF4-FFF2-40B4-BE49-F238E27FC236}">
                <a16:creationId xmlns:a16="http://schemas.microsoft.com/office/drawing/2014/main" id="{9D1E9DCB-47EA-409E-B7E1-B4F56E466263}"/>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6869"/>
          <a:stretch/>
        </p:blipFill>
        <p:spPr bwMode="auto">
          <a:xfrm>
            <a:off x="480885" y="752507"/>
            <a:ext cx="4807563" cy="3649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60045"/>
            <a:ext cx="3135249" cy="2091055"/>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tick figure families holding hands">
            <a:extLst>
              <a:ext uri="{FF2B5EF4-FFF2-40B4-BE49-F238E27FC236}">
                <a16:creationId xmlns:a16="http://schemas.microsoft.com/office/drawing/2014/main" id="{B494A9F7-9A38-47F6-867E-4C35EF976C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5826692" y="482600"/>
            <a:ext cx="2781632" cy="1856740"/>
          </a:xfrm>
          <a:prstGeom prst="rect">
            <a:avLst/>
          </a:prstGeom>
          <a:ln>
            <a:noFill/>
          </a:ln>
          <a:effectLst>
            <a:softEdge rad="112500"/>
          </a:effectLst>
        </p:spPr>
      </p:pic>
      <p:sp>
        <p:nvSpPr>
          <p:cNvPr id="77" name="Rectangle 76">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2702752"/>
            <a:ext cx="3135249" cy="2091056"/>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What Happens When You Take Full Responsibility of Your Life | Cleverism">
            <a:extLst>
              <a:ext uri="{FF2B5EF4-FFF2-40B4-BE49-F238E27FC236}">
                <a16:creationId xmlns:a16="http://schemas.microsoft.com/office/drawing/2014/main" id="{47E32EE2-2FCA-4C08-8824-AACB29AACBC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5775724" y="2811145"/>
            <a:ext cx="2883569" cy="1853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17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arge and small hands holding red heart">
            <a:extLst>
              <a:ext uri="{FF2B5EF4-FFF2-40B4-BE49-F238E27FC236}">
                <a16:creationId xmlns:a16="http://schemas.microsoft.com/office/drawing/2014/main" id="{14D4542C-9E5C-43F2-B903-5F8897D624D8}"/>
              </a:ext>
            </a:extLst>
          </p:cNvPr>
          <p:cNvPicPr>
            <a:picLocks noChangeAspect="1"/>
          </p:cNvPicPr>
          <p:nvPr/>
        </p:nvPicPr>
        <p:blipFill rotWithShape="1">
          <a:blip r:embed="rId2"/>
          <a:srcRect l="3738" r="46262"/>
          <a:stretch/>
        </p:blipFill>
        <p:spPr>
          <a:xfrm>
            <a:off x="5454969" y="0"/>
            <a:ext cx="3689031" cy="51434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1" name="Title 1">
            <a:extLst>
              <a:ext uri="{FF2B5EF4-FFF2-40B4-BE49-F238E27FC236}">
                <a16:creationId xmlns:a16="http://schemas.microsoft.com/office/drawing/2014/main" id="{315E669A-387C-455B-965D-F122A5CB63B5}"/>
              </a:ext>
            </a:extLst>
          </p:cNvPr>
          <p:cNvSpPr>
            <a:spLocks noGrp="1"/>
          </p:cNvSpPr>
          <p:nvPr>
            <p:ph type="title"/>
          </p:nvPr>
        </p:nvSpPr>
        <p:spPr>
          <a:xfrm>
            <a:off x="358423" y="4024214"/>
            <a:ext cx="5198489" cy="564162"/>
          </a:xfrm>
        </p:spPr>
        <p:txBody>
          <a:bodyPr vert="horz" lIns="91440" tIns="45720" rIns="91440" bIns="45720" rtlCol="0" anchor="b">
            <a:normAutofit/>
          </a:bodyPr>
          <a:lstStyle/>
          <a:p>
            <a:pPr defTabSz="914400"/>
            <a:r>
              <a:rPr lang="en-US" sz="3200" kern="1200" dirty="0">
                <a:latin typeface="+mj-lt"/>
                <a:ea typeface="+mj-ea"/>
                <a:cs typeface="+mj-cs"/>
              </a:rPr>
              <a:t>Customer Service Steps</a:t>
            </a:r>
          </a:p>
        </p:txBody>
      </p:sp>
      <p:pic>
        <p:nvPicPr>
          <p:cNvPr id="21508" name="Picture 4" descr="71 CUSTOMER SERVICE &amp;amp; SUPPORT CALL CENTER ideas | call center, customer  service, customer service quotes">
            <a:extLst>
              <a:ext uri="{FF2B5EF4-FFF2-40B4-BE49-F238E27FC236}">
                <a16:creationId xmlns:a16="http://schemas.microsoft.com/office/drawing/2014/main" id="{DDF3E718-4A00-4FF1-BD78-DED4D1AD36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67" t="11271" r="2003" b="7648"/>
          <a:stretch/>
        </p:blipFill>
        <p:spPr bwMode="auto">
          <a:xfrm>
            <a:off x="-1" y="-14068"/>
            <a:ext cx="5454969" cy="3575731"/>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82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5" y="1532852"/>
            <a:ext cx="7642689" cy="60512"/>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77467" y="-30604"/>
            <a:ext cx="4317552" cy="994172"/>
          </a:xfrm>
        </p:spPr>
        <p:txBody>
          <a:bodyPr anchor="ctr">
            <a:normAutofit/>
          </a:bodyPr>
          <a:lstStyle/>
          <a:p>
            <a:pPr algn="ctr"/>
            <a:r>
              <a:rPr lang="en-US" sz="2800" dirty="0"/>
              <a:t>Customer Service Phases</a:t>
            </a:r>
          </a:p>
        </p:txBody>
      </p:sp>
      <p:graphicFrame>
        <p:nvGraphicFramePr>
          <p:cNvPr id="88" name="TextBox 12">
            <a:extLst>
              <a:ext uri="{FF2B5EF4-FFF2-40B4-BE49-F238E27FC236}">
                <a16:creationId xmlns:a16="http://schemas.microsoft.com/office/drawing/2014/main" id="{5B204AD3-A8D8-41A7-BCFE-566427ECFA88}"/>
              </a:ext>
            </a:extLst>
          </p:cNvPr>
          <p:cNvGraphicFramePr/>
          <p:nvPr>
            <p:extLst>
              <p:ext uri="{D42A27DB-BD31-4B8C-83A1-F6EECF244321}">
                <p14:modId xmlns:p14="http://schemas.microsoft.com/office/powerpoint/2010/main" val="2403658682"/>
              </p:ext>
            </p:extLst>
          </p:nvPr>
        </p:nvGraphicFramePr>
        <p:xfrm>
          <a:off x="77467" y="845779"/>
          <a:ext cx="4265933" cy="4072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7" name="TextBox 12">
            <a:extLst>
              <a:ext uri="{FF2B5EF4-FFF2-40B4-BE49-F238E27FC236}">
                <a16:creationId xmlns:a16="http://schemas.microsoft.com/office/drawing/2014/main" id="{43D02823-36D6-485E-B841-F340FBC15267}"/>
              </a:ext>
            </a:extLst>
          </p:cNvPr>
          <p:cNvGraphicFramePr/>
          <p:nvPr>
            <p:extLst>
              <p:ext uri="{D42A27DB-BD31-4B8C-83A1-F6EECF244321}">
                <p14:modId xmlns:p14="http://schemas.microsoft.com/office/powerpoint/2010/main" val="1351746721"/>
              </p:ext>
            </p:extLst>
          </p:nvPr>
        </p:nvGraphicFramePr>
        <p:xfrm>
          <a:off x="4513008" y="191729"/>
          <a:ext cx="4442914" cy="48227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8758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30" name="Rectangle 271">
            <a:extLst>
              <a:ext uri="{FF2B5EF4-FFF2-40B4-BE49-F238E27FC236}">
                <a16:creationId xmlns:a16="http://schemas.microsoft.com/office/drawing/2014/main" id="{B7694FDC-A66D-47C8-B5A5-E5FEE8256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 y="0"/>
            <a:ext cx="9143997" cy="51435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6231" name="Freeform 6">
            <a:extLst>
              <a:ext uri="{FF2B5EF4-FFF2-40B4-BE49-F238E27FC236}">
                <a16:creationId xmlns:a16="http://schemas.microsoft.com/office/drawing/2014/main" id="{C3F69AFD-BDEB-4A68-B6CE-073AB5E44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655" y="460084"/>
            <a:ext cx="3926681" cy="3921919"/>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1026" name="Picture 2" descr="Legendary Customer Service Training Program | The Ken Blanchard Companies">
            <a:extLst>
              <a:ext uri="{FF2B5EF4-FFF2-40B4-BE49-F238E27FC236}">
                <a16:creationId xmlns:a16="http://schemas.microsoft.com/office/drawing/2014/main" id="{C50F7323-A749-4DF0-B4BC-29CB400126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5" t="8174" r="485" b="12576"/>
          <a:stretch/>
        </p:blipFill>
        <p:spPr bwMode="auto">
          <a:xfrm>
            <a:off x="5400164" y="1302888"/>
            <a:ext cx="2879662" cy="24618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57" name="Content Placeholder 6149">
            <a:extLst>
              <a:ext uri="{FF2B5EF4-FFF2-40B4-BE49-F238E27FC236}">
                <a16:creationId xmlns:a16="http://schemas.microsoft.com/office/drawing/2014/main" id="{66F95639-B89C-4675-9BB1-DA15BB6B999B}"/>
              </a:ext>
            </a:extLst>
          </p:cNvPr>
          <p:cNvGraphicFramePr>
            <a:graphicFrameLocks noGrp="1"/>
          </p:cNvGraphicFramePr>
          <p:nvPr>
            <p:ph idx="1"/>
            <p:extLst>
              <p:ext uri="{D42A27DB-BD31-4B8C-83A1-F6EECF244321}">
                <p14:modId xmlns:p14="http://schemas.microsoft.com/office/powerpoint/2010/main" val="3473928899"/>
              </p:ext>
            </p:extLst>
          </p:nvPr>
        </p:nvGraphicFramePr>
        <p:xfrm>
          <a:off x="-51582" y="96573"/>
          <a:ext cx="4623582" cy="5046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C5968D3-076B-4EF4-BD49-1FE0D04989E9}"/>
              </a:ext>
            </a:extLst>
          </p:cNvPr>
          <p:cNvSpPr txBox="1"/>
          <p:nvPr/>
        </p:nvSpPr>
        <p:spPr>
          <a:xfrm>
            <a:off x="4587778" y="290883"/>
            <a:ext cx="815550" cy="4658307"/>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8000" b="1" kern="1200" dirty="0">
                <a:solidFill>
                  <a:schemeClr val="accent1"/>
                </a:solidFill>
                <a:latin typeface="+mj-lt"/>
                <a:ea typeface="+mj-ea"/>
                <a:cs typeface="+mj-cs"/>
              </a:rPr>
              <a:t>CARE</a:t>
            </a:r>
          </a:p>
        </p:txBody>
      </p:sp>
    </p:spTree>
    <p:extLst>
      <p:ext uri="{BB962C8B-B14F-4D97-AF65-F5344CB8AC3E}">
        <p14:creationId xmlns:p14="http://schemas.microsoft.com/office/powerpoint/2010/main" val="307834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5A410A-64A2-46EE-B41A-5E40DD6657DD}"/>
              </a:ext>
            </a:extLst>
          </p:cNvPr>
          <p:cNvSpPr txBox="1"/>
          <p:nvPr/>
        </p:nvSpPr>
        <p:spPr>
          <a:xfrm>
            <a:off x="4374462" y="410490"/>
            <a:ext cx="3958000" cy="994173"/>
          </a:xfrm>
          <a:prstGeom prst="rect">
            <a:avLst/>
          </a:prstGeom>
        </p:spPr>
        <p:txBody>
          <a:bodyPr vert="horz" lIns="91440" tIns="45720" rIns="91440" bIns="45720" rtlCol="0" anchor="ctr">
            <a:normAutofit lnSpcReduction="10000"/>
          </a:bodyPr>
          <a:lstStyle/>
          <a:p>
            <a:pPr algn="ctr" defTabSz="914400">
              <a:lnSpc>
                <a:spcPct val="90000"/>
              </a:lnSpc>
              <a:spcBef>
                <a:spcPct val="0"/>
              </a:spcBef>
              <a:spcAft>
                <a:spcPts val="600"/>
              </a:spcAft>
            </a:pPr>
            <a:r>
              <a:rPr lang="en-US" sz="3100" b="1" kern="1200" dirty="0">
                <a:solidFill>
                  <a:schemeClr val="accent1"/>
                </a:solidFill>
                <a:latin typeface="+mj-lt"/>
                <a:ea typeface="+mj-ea"/>
                <a:cs typeface="+mj-cs"/>
              </a:rPr>
              <a:t>You Can AFFORD </a:t>
            </a:r>
          </a:p>
          <a:p>
            <a:pPr algn="ctr" defTabSz="914400">
              <a:lnSpc>
                <a:spcPct val="90000"/>
              </a:lnSpc>
              <a:spcBef>
                <a:spcPct val="0"/>
              </a:spcBef>
              <a:spcAft>
                <a:spcPts val="600"/>
              </a:spcAft>
            </a:pPr>
            <a:r>
              <a:rPr lang="en-US" sz="3100" b="1" kern="1200" dirty="0">
                <a:solidFill>
                  <a:schemeClr val="accent1"/>
                </a:solidFill>
                <a:latin typeface="+mj-lt"/>
                <a:ea typeface="+mj-ea"/>
                <a:cs typeface="+mj-cs"/>
              </a:rPr>
              <a:t>to Listen Fully </a:t>
            </a:r>
          </a:p>
        </p:txBody>
      </p:sp>
      <p:sp>
        <p:nvSpPr>
          <p:cNvPr id="34" name="Freeform: Shape 29">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4042" y="0"/>
            <a:ext cx="3360420" cy="1885495"/>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Woman wearing headphones">
            <a:extLst>
              <a:ext uri="{FF2B5EF4-FFF2-40B4-BE49-F238E27FC236}">
                <a16:creationId xmlns:a16="http://schemas.microsoft.com/office/drawing/2014/main" id="{2D68B85F-A5A2-4A00-BE79-D163692170EF}"/>
              </a:ext>
            </a:extLst>
          </p:cNvPr>
          <p:cNvPicPr>
            <a:picLocks noChangeAspect="1"/>
          </p:cNvPicPr>
          <p:nvPr/>
        </p:nvPicPr>
        <p:blipFill rotWithShape="1">
          <a:blip r:embed="rId2"/>
          <a:srcRect r="2" b="15218"/>
          <a:stretch/>
        </p:blipFill>
        <p:spPr>
          <a:xfrm>
            <a:off x="1137486" y="10"/>
            <a:ext cx="3113532" cy="176204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35" name="Freeform: Shape 31">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182107"/>
            <a:ext cx="3725152" cy="296139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Hands on ears">
            <a:extLst>
              <a:ext uri="{FF2B5EF4-FFF2-40B4-BE49-F238E27FC236}">
                <a16:creationId xmlns:a16="http://schemas.microsoft.com/office/drawing/2014/main" id="{7AC0C8FE-C312-4B75-8CAD-7E3C0FD275B8}"/>
              </a:ext>
            </a:extLst>
          </p:cNvPr>
          <p:cNvPicPr>
            <a:picLocks noChangeAspect="1"/>
          </p:cNvPicPr>
          <p:nvPr/>
        </p:nvPicPr>
        <p:blipFill rotWithShape="1">
          <a:blip r:embed="rId3"/>
          <a:srcRect r="15916" b="1"/>
          <a:stretch/>
        </p:blipFill>
        <p:spPr>
          <a:xfrm>
            <a:off x="20" y="2306444"/>
            <a:ext cx="3600796" cy="2837056"/>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3" name="Content Placeholder 2">
            <a:extLst>
              <a:ext uri="{FF2B5EF4-FFF2-40B4-BE49-F238E27FC236}">
                <a16:creationId xmlns:a16="http://schemas.microsoft.com/office/drawing/2014/main" id="{7D1A5354-6418-4612-9B75-56B30936065D}"/>
              </a:ext>
            </a:extLst>
          </p:cNvPr>
          <p:cNvSpPr>
            <a:spLocks noGrp="1"/>
          </p:cNvSpPr>
          <p:nvPr>
            <p:ph idx="1"/>
          </p:nvPr>
        </p:nvSpPr>
        <p:spPr>
          <a:xfrm>
            <a:off x="4104003" y="1482037"/>
            <a:ext cx="4498918" cy="3624536"/>
          </a:xfrm>
        </p:spPr>
        <p:txBody>
          <a:bodyPr vert="horz" lIns="91440" tIns="45720" rIns="91440" bIns="45720" rtlCol="0" anchor="t">
            <a:normAutofit/>
          </a:bodyPr>
          <a:lstStyle/>
          <a:p>
            <a:pPr marL="0" indent="0" defTabSz="914400">
              <a:buNone/>
            </a:pPr>
            <a:r>
              <a:rPr lang="en-US" sz="1200" b="1" dirty="0">
                <a:solidFill>
                  <a:schemeClr val="tx1"/>
                </a:solidFill>
              </a:rPr>
              <a:t>ATTENTION</a:t>
            </a:r>
            <a:r>
              <a:rPr lang="en-US" sz="1200" dirty="0">
                <a:solidFill>
                  <a:schemeClr val="tx1"/>
                </a:solidFill>
              </a:rPr>
              <a:t>. Give the caller your full attention. Do not multitask. Give indication you’re listening.</a:t>
            </a:r>
          </a:p>
          <a:p>
            <a:pPr marL="0" indent="0" defTabSz="914400">
              <a:buNone/>
            </a:pPr>
            <a:r>
              <a:rPr lang="en-US" sz="1200" b="1" dirty="0">
                <a:solidFill>
                  <a:schemeClr val="tx1"/>
                </a:solidFill>
              </a:rPr>
              <a:t>FOCUS</a:t>
            </a:r>
            <a:r>
              <a:rPr lang="en-US" sz="1200" dirty="0">
                <a:solidFill>
                  <a:schemeClr val="tx1"/>
                </a:solidFill>
              </a:rPr>
              <a:t>. Focus on what the caller is saying. Don’t think about your argument, what you’re going to say nest, or anything else but the message you’re receiving.</a:t>
            </a:r>
          </a:p>
          <a:p>
            <a:pPr marL="0" indent="0" defTabSz="914400">
              <a:buNone/>
            </a:pPr>
            <a:r>
              <a:rPr lang="en-US" sz="1200" b="1" dirty="0">
                <a:solidFill>
                  <a:schemeClr val="tx1"/>
                </a:solidFill>
              </a:rPr>
              <a:t>FEELINGS</a:t>
            </a:r>
            <a:r>
              <a:rPr lang="en-US" sz="1200" dirty="0">
                <a:solidFill>
                  <a:schemeClr val="tx1"/>
                </a:solidFill>
              </a:rPr>
              <a:t>. Identify the feelings behind the message. If the topic is sensitive or involve emotions, listen for what those feelings are. Identify how the caller feels about the topic they’ve sharing with you. </a:t>
            </a:r>
          </a:p>
          <a:p>
            <a:pPr marL="0" indent="0" defTabSz="914400">
              <a:buNone/>
            </a:pPr>
            <a:r>
              <a:rPr lang="en-US" sz="1200" b="1" dirty="0">
                <a:solidFill>
                  <a:schemeClr val="tx1"/>
                </a:solidFill>
              </a:rPr>
              <a:t>OBSERVE</a:t>
            </a:r>
            <a:r>
              <a:rPr lang="en-US" sz="1200" dirty="0">
                <a:solidFill>
                  <a:schemeClr val="tx1"/>
                </a:solidFill>
              </a:rPr>
              <a:t>. Watch your body language</a:t>
            </a:r>
          </a:p>
          <a:p>
            <a:pPr marL="0" indent="0" defTabSz="914400">
              <a:buNone/>
            </a:pPr>
            <a:r>
              <a:rPr lang="en-US" sz="1200" b="1" dirty="0">
                <a:solidFill>
                  <a:schemeClr val="tx1"/>
                </a:solidFill>
              </a:rPr>
              <a:t>RESTATE OR REPHRASE</a:t>
            </a:r>
            <a:r>
              <a:rPr lang="en-US" sz="1200" dirty="0">
                <a:solidFill>
                  <a:schemeClr val="tx1"/>
                </a:solidFill>
              </a:rPr>
              <a:t>. If you want the caller to feel heard, and you want to reinforce you’re hearing correctly, rephrase the message. </a:t>
            </a:r>
          </a:p>
          <a:p>
            <a:pPr marL="0" indent="0" defTabSz="914400">
              <a:buNone/>
            </a:pPr>
            <a:r>
              <a:rPr lang="en-US" sz="1200" b="1" dirty="0">
                <a:solidFill>
                  <a:schemeClr val="tx1"/>
                </a:solidFill>
              </a:rPr>
              <a:t>DETERMINE</a:t>
            </a:r>
            <a:r>
              <a:rPr lang="en-US" sz="1200" dirty="0">
                <a:solidFill>
                  <a:schemeClr val="tx1"/>
                </a:solidFill>
              </a:rPr>
              <a:t>. Verify you understand correctly if you’re unclear. After paraphrasing back, simply ask, “do I understand correctly?” If you’re still not clear, ask for more clarification. </a:t>
            </a:r>
          </a:p>
        </p:txBody>
      </p:sp>
    </p:spTree>
    <p:extLst>
      <p:ext uri="{BB962C8B-B14F-4D97-AF65-F5344CB8AC3E}">
        <p14:creationId xmlns:p14="http://schemas.microsoft.com/office/powerpoint/2010/main" val="340871158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45C5-0A9E-4250-B45F-02E5AF14D01B}"/>
              </a:ext>
            </a:extLst>
          </p:cNvPr>
          <p:cNvSpPr>
            <a:spLocks noGrp="1"/>
          </p:cNvSpPr>
          <p:nvPr>
            <p:ph type="title"/>
          </p:nvPr>
        </p:nvSpPr>
        <p:spPr>
          <a:xfrm>
            <a:off x="356000" y="350750"/>
            <a:ext cx="3186754" cy="713062"/>
          </a:xfrm>
        </p:spPr>
        <p:txBody>
          <a:bodyPr>
            <a:noAutofit/>
          </a:bodyPr>
          <a:lstStyle/>
          <a:p>
            <a:pPr algn="ctr"/>
            <a:r>
              <a:rPr lang="en-US" sz="2800" dirty="0"/>
              <a:t>Smile and the World </a:t>
            </a:r>
            <a:br>
              <a:rPr lang="en-US" sz="2800" dirty="0"/>
            </a:br>
            <a:r>
              <a:rPr lang="en-US" sz="2800" dirty="0"/>
              <a:t>Smiles with you!</a:t>
            </a:r>
          </a:p>
        </p:txBody>
      </p:sp>
      <p:sp>
        <p:nvSpPr>
          <p:cNvPr id="3" name="Content Placeholder 2">
            <a:extLst>
              <a:ext uri="{FF2B5EF4-FFF2-40B4-BE49-F238E27FC236}">
                <a16:creationId xmlns:a16="http://schemas.microsoft.com/office/drawing/2014/main" id="{7D1A5354-6418-4612-9B75-56B30936065D}"/>
              </a:ext>
            </a:extLst>
          </p:cNvPr>
          <p:cNvSpPr>
            <a:spLocks noGrp="1"/>
          </p:cNvSpPr>
          <p:nvPr>
            <p:ph idx="1"/>
          </p:nvPr>
        </p:nvSpPr>
        <p:spPr>
          <a:xfrm>
            <a:off x="266839" y="1301861"/>
            <a:ext cx="3468449" cy="607764"/>
          </a:xfrm>
        </p:spPr>
        <p:txBody>
          <a:bodyPr anchor="t">
            <a:noAutofit/>
          </a:bodyPr>
          <a:lstStyle/>
          <a:p>
            <a:pPr marL="0" indent="0" algn="ctr">
              <a:buNone/>
            </a:pPr>
            <a:r>
              <a:rPr lang="en-US" sz="1800" dirty="0">
                <a:solidFill>
                  <a:schemeClr val="accent3"/>
                </a:solidFill>
              </a:rPr>
              <a:t>There are many characteristics </a:t>
            </a:r>
          </a:p>
          <a:p>
            <a:pPr marL="0" indent="0" algn="ctr">
              <a:buNone/>
            </a:pPr>
            <a:r>
              <a:rPr lang="en-US" sz="1800" dirty="0">
                <a:solidFill>
                  <a:schemeClr val="accent3"/>
                </a:solidFill>
              </a:rPr>
              <a:t>that come across the phone</a:t>
            </a:r>
          </a:p>
        </p:txBody>
      </p:sp>
      <p:sp>
        <p:nvSpPr>
          <p:cNvPr id="78" name="Freeform: Shape 77">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0"/>
            <a:ext cx="4866342" cy="22775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Silhouette of palm trees during sunset">
            <a:extLst>
              <a:ext uri="{FF2B5EF4-FFF2-40B4-BE49-F238E27FC236}">
                <a16:creationId xmlns:a16="http://schemas.microsoft.com/office/drawing/2014/main" id="{740A1EBF-94E5-40E3-B569-4B3EF1678FC9}"/>
              </a:ext>
            </a:extLst>
          </p:cNvPr>
          <p:cNvPicPr>
            <a:picLocks noChangeAspect="1"/>
          </p:cNvPicPr>
          <p:nvPr/>
        </p:nvPicPr>
        <p:blipFill rotWithShape="1">
          <a:blip r:embed="rId2"/>
          <a:srcRect t="6188" r="2" b="23977"/>
          <a:stretch/>
        </p:blipFill>
        <p:spPr>
          <a:xfrm>
            <a:off x="3857208" y="2"/>
            <a:ext cx="4551888" cy="2129837"/>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80" name="Freeform: Shape 79">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175568"/>
            <a:ext cx="3898509" cy="296793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Woman wearing winter clothes in bridge looking far">
            <a:extLst>
              <a:ext uri="{FF2B5EF4-FFF2-40B4-BE49-F238E27FC236}">
                <a16:creationId xmlns:a16="http://schemas.microsoft.com/office/drawing/2014/main" id="{9450DD39-DF2B-467D-B1EE-7D9EF3F2BF74}"/>
              </a:ext>
            </a:extLst>
          </p:cNvPr>
          <p:cNvPicPr>
            <a:picLocks noChangeAspect="1"/>
          </p:cNvPicPr>
          <p:nvPr/>
        </p:nvPicPr>
        <p:blipFill rotWithShape="1">
          <a:blip r:embed="rId3"/>
          <a:srcRect l="10574" r="4" b="4"/>
          <a:stretch/>
        </p:blipFill>
        <p:spPr>
          <a:xfrm>
            <a:off x="5392940" y="2343588"/>
            <a:ext cx="3751061" cy="2799910"/>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graphicFrame>
        <p:nvGraphicFramePr>
          <p:cNvPr id="11" name="Table 11">
            <a:extLst>
              <a:ext uri="{FF2B5EF4-FFF2-40B4-BE49-F238E27FC236}">
                <a16:creationId xmlns:a16="http://schemas.microsoft.com/office/drawing/2014/main" id="{D8DAF514-2E97-4E31-801F-65D2453DE9DC}"/>
              </a:ext>
            </a:extLst>
          </p:cNvPr>
          <p:cNvGraphicFramePr>
            <a:graphicFrameLocks noGrp="1"/>
          </p:cNvGraphicFramePr>
          <p:nvPr>
            <p:extLst>
              <p:ext uri="{D42A27DB-BD31-4B8C-83A1-F6EECF244321}">
                <p14:modId xmlns:p14="http://schemas.microsoft.com/office/powerpoint/2010/main" val="2894986549"/>
              </p:ext>
            </p:extLst>
          </p:nvPr>
        </p:nvGraphicFramePr>
        <p:xfrm>
          <a:off x="106134" y="2106133"/>
          <a:ext cx="5037366" cy="2577102"/>
        </p:xfrm>
        <a:graphic>
          <a:graphicData uri="http://schemas.openxmlformats.org/drawingml/2006/table">
            <a:tbl>
              <a:tblPr firstRow="1" bandRow="1">
                <a:tableStyleId>{8F5C4D64-3CB1-44FE-A7C1-7C6792326531}</a:tableStyleId>
              </a:tblPr>
              <a:tblGrid>
                <a:gridCol w="1820204">
                  <a:extLst>
                    <a:ext uri="{9D8B030D-6E8A-4147-A177-3AD203B41FA5}">
                      <a16:colId xmlns:a16="http://schemas.microsoft.com/office/drawing/2014/main" val="3186555322"/>
                    </a:ext>
                  </a:extLst>
                </a:gridCol>
                <a:gridCol w="1556002">
                  <a:extLst>
                    <a:ext uri="{9D8B030D-6E8A-4147-A177-3AD203B41FA5}">
                      <a16:colId xmlns:a16="http://schemas.microsoft.com/office/drawing/2014/main" val="3301633613"/>
                    </a:ext>
                  </a:extLst>
                </a:gridCol>
                <a:gridCol w="1661160">
                  <a:extLst>
                    <a:ext uri="{9D8B030D-6E8A-4147-A177-3AD203B41FA5}">
                      <a16:colId xmlns:a16="http://schemas.microsoft.com/office/drawing/2014/main" val="603128769"/>
                    </a:ext>
                  </a:extLst>
                </a:gridCol>
              </a:tblGrid>
              <a:tr h="429517">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Body Language</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Pleasantness</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Courteousness</a:t>
                      </a:r>
                    </a:p>
                  </a:txBody>
                  <a:tcPr/>
                </a:tc>
                <a:extLst>
                  <a:ext uri="{0D108BD9-81ED-4DB2-BD59-A6C34878D82A}">
                    <a16:rowId xmlns:a16="http://schemas.microsoft.com/office/drawing/2014/main" val="1908322405"/>
                  </a:ext>
                </a:extLst>
              </a:tr>
              <a:tr h="429517">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Responsiveness</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Friendliness</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Articulate</a:t>
                      </a:r>
                    </a:p>
                  </a:txBody>
                  <a:tcPr/>
                </a:tc>
                <a:extLst>
                  <a:ext uri="{0D108BD9-81ED-4DB2-BD59-A6C34878D82A}">
                    <a16:rowId xmlns:a16="http://schemas.microsoft.com/office/drawing/2014/main" val="184161472"/>
                  </a:ext>
                </a:extLst>
              </a:tr>
              <a:tr h="429517">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Attitude</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Helpfulness</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Confidence</a:t>
                      </a:r>
                    </a:p>
                  </a:txBody>
                  <a:tcPr/>
                </a:tc>
                <a:extLst>
                  <a:ext uri="{0D108BD9-81ED-4DB2-BD59-A6C34878D82A}">
                    <a16:rowId xmlns:a16="http://schemas.microsoft.com/office/drawing/2014/main" val="894324271"/>
                  </a:ext>
                </a:extLst>
              </a:tr>
              <a:tr h="429517">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Rate of speech</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Good listener</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Posture</a:t>
                      </a:r>
                    </a:p>
                  </a:txBody>
                  <a:tcPr/>
                </a:tc>
                <a:extLst>
                  <a:ext uri="{0D108BD9-81ED-4DB2-BD59-A6C34878D82A}">
                    <a16:rowId xmlns:a16="http://schemas.microsoft.com/office/drawing/2014/main" val="1047579049"/>
                  </a:ext>
                </a:extLst>
              </a:tr>
              <a:tr h="429517">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Demeanor</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Name</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Smile</a:t>
                      </a:r>
                    </a:p>
                  </a:txBody>
                  <a:tcPr/>
                </a:tc>
                <a:extLst>
                  <a:ext uri="{0D108BD9-81ED-4DB2-BD59-A6C34878D82A}">
                    <a16:rowId xmlns:a16="http://schemas.microsoft.com/office/drawing/2014/main" val="1588989607"/>
                  </a:ext>
                </a:extLst>
              </a:tr>
              <a:tr h="429517">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Informative</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Greeting</a:t>
                      </a:r>
                    </a:p>
                  </a:txBody>
                  <a:tcPr/>
                </a:tc>
                <a:tc>
                  <a:txBody>
                    <a:bodyPr/>
                    <a:lstStyle/>
                    <a:p>
                      <a:pPr marL="285750" indent="-285750" algn="l">
                        <a:lnSpc>
                          <a:spcPct val="150000"/>
                        </a:lnSpc>
                        <a:buFont typeface="Wingdings" panose="05000000000000000000" pitchFamily="2" charset="2"/>
                        <a:buChar char="v"/>
                      </a:pPr>
                      <a:r>
                        <a:rPr lang="en-US" sz="1400" dirty="0">
                          <a:solidFill>
                            <a:schemeClr val="bg1">
                              <a:lumMod val="65000"/>
                              <a:lumOff val="35000"/>
                            </a:schemeClr>
                          </a:solidFill>
                        </a:rPr>
                        <a:t>Vocal tone</a:t>
                      </a:r>
                    </a:p>
                  </a:txBody>
                  <a:tcPr/>
                </a:tc>
                <a:extLst>
                  <a:ext uri="{0D108BD9-81ED-4DB2-BD59-A6C34878D82A}">
                    <a16:rowId xmlns:a16="http://schemas.microsoft.com/office/drawing/2014/main" val="1439988390"/>
                  </a:ext>
                </a:extLst>
              </a:tr>
            </a:tbl>
          </a:graphicData>
        </a:graphic>
      </p:graphicFrame>
    </p:spTree>
    <p:extLst>
      <p:ext uri="{BB962C8B-B14F-4D97-AF65-F5344CB8AC3E}">
        <p14:creationId xmlns:p14="http://schemas.microsoft.com/office/powerpoint/2010/main" val="338574349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Vensure PPT Template">
  <a:themeElements>
    <a:clrScheme name="Vensure">
      <a:dk1>
        <a:srgbClr val="000000"/>
      </a:dk1>
      <a:lt1>
        <a:srgbClr val="FFFFFF"/>
      </a:lt1>
      <a:dk2>
        <a:srgbClr val="44546A"/>
      </a:dk2>
      <a:lt2>
        <a:srgbClr val="E7E6E6"/>
      </a:lt2>
      <a:accent1>
        <a:srgbClr val="E05106"/>
      </a:accent1>
      <a:accent2>
        <a:srgbClr val="6C6F70"/>
      </a:accent2>
      <a:accent3>
        <a:srgbClr val="00A5B5"/>
      </a:accent3>
      <a:accent4>
        <a:srgbClr val="E18849"/>
      </a:accent4>
      <a:accent5>
        <a:srgbClr val="A71930"/>
      </a:accent5>
      <a:accent6>
        <a:srgbClr val="69BE47"/>
      </a:accent6>
      <a:hlink>
        <a:srgbClr val="E05106"/>
      </a:hlink>
      <a:folHlink>
        <a:srgbClr val="3B0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92A58BE00B1545AA1A12C2241357A0" ma:contentTypeVersion="16" ma:contentTypeDescription="Create a new document." ma:contentTypeScope="" ma:versionID="f990e31ca3e6a2f3c25af19ee732136a">
  <xsd:schema xmlns:xsd="http://www.w3.org/2001/XMLSchema" xmlns:xs="http://www.w3.org/2001/XMLSchema" xmlns:p="http://schemas.microsoft.com/office/2006/metadata/properties" xmlns:ns2="3033b280-ae71-40d6-aa29-5fd3ac97e96f" xmlns:ns3="9116cb9f-bd0d-43bf-83a7-1685e5d6ba3a" targetNamespace="http://schemas.microsoft.com/office/2006/metadata/properties" ma:root="true" ma:fieldsID="09a62feaea0e5bed8f36ab825d73174d" ns2:_="" ns3:_="">
    <xsd:import namespace="3033b280-ae71-40d6-aa29-5fd3ac97e96f"/>
    <xsd:import namespace="9116cb9f-bd0d-43bf-83a7-1685e5d6ba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33b280-ae71-40d6-aa29-5fd3ac97e9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269d6d-f8a2-4d27-bd71-c96a8741e6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16cb9f-bd0d-43bf-83a7-1685e5d6ba3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6a6ed9-464b-4bc5-b25f-4d225d3d0700}" ma:internalName="TaxCatchAll" ma:showField="CatchAllData" ma:web="9116cb9f-bd0d-43bf-83a7-1685e5d6ba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33b280-ae71-40d6-aa29-5fd3ac97e96f">
      <Terms xmlns="http://schemas.microsoft.com/office/infopath/2007/PartnerControls"/>
    </lcf76f155ced4ddcb4097134ff3c332f>
    <TaxCatchAll xmlns="9116cb9f-bd0d-43bf-83a7-1685e5d6ba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021A20-2237-4C84-A973-C21B0D883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33b280-ae71-40d6-aa29-5fd3ac97e96f"/>
    <ds:schemaRef ds:uri="9116cb9f-bd0d-43bf-83a7-1685e5d6ba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94FBF9-6EB4-4EC4-B4A0-E9147482C382}">
  <ds:schemaRefs>
    <ds:schemaRef ds:uri="http://schemas.microsoft.com/office/2006/metadata/properties"/>
    <ds:schemaRef ds:uri="http://schemas.microsoft.com/office/infopath/2007/PartnerControls"/>
    <ds:schemaRef ds:uri="3033b280-ae71-40d6-aa29-5fd3ac97e96f"/>
    <ds:schemaRef ds:uri="9116cb9f-bd0d-43bf-83a7-1685e5d6ba3a"/>
  </ds:schemaRefs>
</ds:datastoreItem>
</file>

<file path=customXml/itemProps3.xml><?xml version="1.0" encoding="utf-8"?>
<ds:datastoreItem xmlns:ds="http://schemas.openxmlformats.org/officeDocument/2006/customXml" ds:itemID="{44AB3F25-4DB2-4D4B-90AB-BFB21465FA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9726</TotalTime>
  <Words>1055</Words>
  <Application>Microsoft Office PowerPoint</Application>
  <PresentationFormat>Presentación en pantalla (16:9)</PresentationFormat>
  <Paragraphs>151</Paragraphs>
  <Slides>21</Slides>
  <Notes>1</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Vensure PPT Template</vt:lpstr>
      <vt:lpstr>Customer Service Training</vt:lpstr>
      <vt:lpstr>Presentación de PowerPoint</vt:lpstr>
      <vt:lpstr>Top 5 Tips of Customer Service</vt:lpstr>
      <vt:lpstr>Presentación de PowerPoint</vt:lpstr>
      <vt:lpstr>Customer Service Steps</vt:lpstr>
      <vt:lpstr>Customer Service Phases</vt:lpstr>
      <vt:lpstr>Presentación de PowerPoint</vt:lpstr>
      <vt:lpstr>Presentación de PowerPoint</vt:lpstr>
      <vt:lpstr>Smile and the World  Smiles with you!</vt:lpstr>
      <vt:lpstr>Presentación de PowerPoint</vt:lpstr>
      <vt:lpstr>Hard Skills vs Soft Skills</vt:lpstr>
      <vt:lpstr>Top Soft Skills to Master</vt:lpstr>
      <vt:lpstr>Presentación de PowerPoint</vt:lpstr>
      <vt:lpstr>Ownership</vt:lpstr>
      <vt:lpstr>Presentación de PowerPoint</vt:lpstr>
      <vt:lpstr>Saying “No” Positively</vt:lpstr>
      <vt:lpstr>Presentación de PowerPoint</vt:lpstr>
      <vt:lpstr>Presentación de PowerPoint</vt:lpstr>
      <vt:lpstr>How to ask for more information or verify  your understanding</vt:lpstr>
      <vt:lpstr>Why are these KPI’s important?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Customized Business Solutions</dc:title>
  <dc:creator>Julie Dower</dc:creator>
  <cp:lastModifiedBy>Gina Delgado</cp:lastModifiedBy>
  <cp:revision>240</cp:revision>
  <cp:lastPrinted>2019-03-04T13:55:30Z</cp:lastPrinted>
  <dcterms:modified xsi:type="dcterms:W3CDTF">2023-10-10T19:33:21Z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0x010100D392A58BE00B1545AA1A12C2241357A0</vt:lpwstr>
  </property>
</Properties>
</file>