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autoCompressPictures="0">
  <p:sldMasterIdLst>
    <p:sldMasterId id="2147483662" r:id="rId4"/>
  </p:sldMasterIdLst>
  <p:notesMasterIdLst>
    <p:notesMasterId r:id="rId32"/>
  </p:notesMasterIdLst>
  <p:handoutMasterIdLst>
    <p:handoutMasterId r:id="rId33"/>
  </p:handoutMasterIdLst>
  <p:sldIdLst>
    <p:sldId id="256" r:id="rId5"/>
    <p:sldId id="273" r:id="rId6"/>
    <p:sldId id="285" r:id="rId7"/>
    <p:sldId id="288" r:id="rId8"/>
    <p:sldId id="310" r:id="rId9"/>
    <p:sldId id="293" r:id="rId10"/>
    <p:sldId id="301" r:id="rId11"/>
    <p:sldId id="291" r:id="rId12"/>
    <p:sldId id="290" r:id="rId13"/>
    <p:sldId id="289" r:id="rId14"/>
    <p:sldId id="278" r:id="rId15"/>
    <p:sldId id="309" r:id="rId16"/>
    <p:sldId id="294" r:id="rId17"/>
    <p:sldId id="302" r:id="rId18"/>
    <p:sldId id="295" r:id="rId19"/>
    <p:sldId id="303" r:id="rId20"/>
    <p:sldId id="296" r:id="rId21"/>
    <p:sldId id="304" r:id="rId22"/>
    <p:sldId id="297" r:id="rId23"/>
    <p:sldId id="305" r:id="rId24"/>
    <p:sldId id="298" r:id="rId25"/>
    <p:sldId id="306" r:id="rId26"/>
    <p:sldId id="299" r:id="rId27"/>
    <p:sldId id="307" r:id="rId28"/>
    <p:sldId id="300" r:id="rId29"/>
    <p:sldId id="308" r:id="rId30"/>
    <p:sldId id="258" r:id="rId31"/>
  </p:sldIdLst>
  <p:sldSz cx="9144000" cy="5143500" type="screen16x9"/>
  <p:notesSz cx="6858000" cy="9144000"/>
  <p:defaultText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6866"/>
    <a:srgbClr val="FBE543"/>
    <a:srgbClr val="D6CCC7"/>
    <a:srgbClr val="19728C"/>
    <a:srgbClr val="071B40"/>
    <a:srgbClr val="03315E"/>
    <a:srgbClr val="9FCC74"/>
    <a:srgbClr val="F6F6F6"/>
    <a:srgbClr val="131E40"/>
    <a:srgbClr val="1211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ED0A24-419F-4D0A-B7A6-CAEB7BA3FB10}" v="373" dt="2023-07-14T16:46:06.397"/>
  </p1510:revLst>
</p1510:revInfo>
</file>

<file path=ppt/tableStyles.xml><?xml version="1.0" encoding="utf-8"?>
<a:tblStyleLst xmlns:a="http://schemas.openxmlformats.org/drawingml/2006/main" def="{8F5C4D64-3CB1-44FE-A7C1-7C6792326531}">
  <a:tblStyle styleId="{8F5C4D64-3CB1-44FE-A7C1-7C6792326531}"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06" autoAdjust="0"/>
    <p:restoredTop sz="92208" autoAdjust="0"/>
  </p:normalViewPr>
  <p:slideViewPr>
    <p:cSldViewPr snapToGrid="0">
      <p:cViewPr varScale="1">
        <p:scale>
          <a:sx n="88" d="100"/>
          <a:sy n="88" d="100"/>
        </p:scale>
        <p:origin x="912" y="72"/>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091DCF1-0F16-4F79-BC4A-993379236393}" type="datetimeFigureOut">
              <a:rPr lang="en-US" smtClean="0">
                <a:latin typeface="Arial" panose="020B0604020202020204" pitchFamily="34" charset="0"/>
              </a:rPr>
              <a:t>10/10/2023</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4539175-E3A9-42A0-88B3-EEBBCA8AEA0A}" type="slidenum">
              <a:rPr lang="en-US" smtClean="0">
                <a:latin typeface="Arial" panose="020B0604020202020204" pitchFamily="34" charset="0"/>
              </a:rPr>
              <a:t>‹Nº›</a:t>
            </a:fld>
            <a:endParaRPr lang="en-US" dirty="0">
              <a:latin typeface="Arial" panose="020B0604020202020204" pitchFamily="34" charset="0"/>
            </a:endParaRPr>
          </a:p>
        </p:txBody>
      </p:sp>
    </p:spTree>
    <p:extLst>
      <p:ext uri="{BB962C8B-B14F-4D97-AF65-F5344CB8AC3E}">
        <p14:creationId xmlns:p14="http://schemas.microsoft.com/office/powerpoint/2010/main" val="18170072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95110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76389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Slide Number Placeholder 5">
            <a:extLst>
              <a:ext uri="{FF2B5EF4-FFF2-40B4-BE49-F238E27FC236}">
                <a16:creationId xmlns:a16="http://schemas.microsoft.com/office/drawing/2014/main" id="{48BB9254-56DE-794F-961D-A24086E6D2BD}"/>
              </a:ext>
            </a:extLst>
          </p:cNvPr>
          <p:cNvSpPr>
            <a:spLocks noGrp="1"/>
          </p:cNvSpPr>
          <p:nvPr>
            <p:ph type="sldNum" sz="quarter" idx="4"/>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sp>
        <p:nvSpPr>
          <p:cNvPr id="2" name="Title 1">
            <a:extLst>
              <a:ext uri="{FF2B5EF4-FFF2-40B4-BE49-F238E27FC236}">
                <a16:creationId xmlns:a16="http://schemas.microsoft.com/office/drawing/2014/main" id="{2876416F-8C6A-AC4E-A18F-EC32C358A08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A9FF3E-AE10-8E4F-8E81-254EF500B9C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534718-C46E-7F4E-B569-A1DB7B633504}"/>
              </a:ext>
            </a:extLst>
          </p:cNvPr>
          <p:cNvSpPr>
            <a:spLocks noGrp="1"/>
          </p:cNvSpPr>
          <p:nvPr>
            <p:ph type="dt" sz="half" idx="10"/>
          </p:nvPr>
        </p:nvSpPr>
        <p:spPr/>
        <p:txBody>
          <a:bodyPr/>
          <a:lstStyle/>
          <a:p>
            <a:fld id="{88F5D884-D5B6-4C42-B66C-5ABA98285411}" type="datetime1">
              <a:rPr lang="en-US" smtClean="0"/>
              <a:t>10/10/2023</a:t>
            </a:fld>
            <a:endParaRPr lang="en-US" dirty="0"/>
          </a:p>
        </p:txBody>
      </p:sp>
      <p:sp>
        <p:nvSpPr>
          <p:cNvPr id="5" name="Footer Placeholder 4">
            <a:extLst>
              <a:ext uri="{FF2B5EF4-FFF2-40B4-BE49-F238E27FC236}">
                <a16:creationId xmlns:a16="http://schemas.microsoft.com/office/drawing/2014/main" id="{BE90A55B-9E57-084F-A789-DF2B360B58E2}"/>
              </a:ext>
            </a:extLst>
          </p:cNvPr>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31772480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Subtitle">
  <p:cSld name="Subtitle">
    <p:spTree>
      <p:nvGrpSpPr>
        <p:cNvPr id="1" name="Shape 13"/>
        <p:cNvGrpSpPr/>
        <p:nvPr/>
      </p:nvGrpSpPr>
      <p:grpSpPr>
        <a:xfrm>
          <a:off x="0" y="0"/>
          <a:ext cx="0" cy="0"/>
          <a:chOff x="0" y="0"/>
          <a:chExt cx="0" cy="0"/>
        </a:xfrm>
      </p:grpSpPr>
      <p:sp>
        <p:nvSpPr>
          <p:cNvPr id="16" name="Google Shape;16;p3"/>
          <p:cNvSpPr txBox="1">
            <a:spLocks noGrp="1"/>
          </p:cNvSpPr>
          <p:nvPr>
            <p:ph type="ctrTitle"/>
          </p:nvPr>
        </p:nvSpPr>
        <p:spPr>
          <a:xfrm>
            <a:off x="648300" y="1583350"/>
            <a:ext cx="3522300" cy="2989800"/>
          </a:xfrm>
          <a:prstGeom prst="rect">
            <a:avLst/>
          </a:prstGeom>
        </p:spPr>
        <p:txBody>
          <a:bodyPr spcFirstLastPara="1" wrap="square" lIns="91425" tIns="91425" rIns="91425" bIns="91425" anchor="b" anchorCtr="0"/>
          <a:lstStyle>
            <a:lvl1pPr lvl="0" rtl="0">
              <a:spcBef>
                <a:spcPts val="0"/>
              </a:spcBef>
              <a:spcAft>
                <a:spcPts val="0"/>
              </a:spcAft>
              <a:buSzPts val="3000"/>
              <a:buNone/>
              <a:defRPr sz="3000"/>
            </a:lvl1pPr>
            <a:lvl2pPr lvl="1" rtl="0">
              <a:spcBef>
                <a:spcPts val="0"/>
              </a:spcBef>
              <a:spcAft>
                <a:spcPts val="0"/>
              </a:spcAft>
              <a:buSzPts val="3000"/>
              <a:buNone/>
              <a:defRPr sz="3000"/>
            </a:lvl2pPr>
            <a:lvl3pPr lvl="2" rtl="0">
              <a:spcBef>
                <a:spcPts val="0"/>
              </a:spcBef>
              <a:spcAft>
                <a:spcPts val="0"/>
              </a:spcAft>
              <a:buSzPts val="3000"/>
              <a:buNone/>
              <a:defRPr sz="3000"/>
            </a:lvl3pPr>
            <a:lvl4pPr lvl="3" rtl="0">
              <a:spcBef>
                <a:spcPts val="0"/>
              </a:spcBef>
              <a:spcAft>
                <a:spcPts val="0"/>
              </a:spcAft>
              <a:buSzPts val="3000"/>
              <a:buNone/>
              <a:defRPr sz="3000"/>
            </a:lvl4pPr>
            <a:lvl5pPr lvl="4" rtl="0">
              <a:spcBef>
                <a:spcPts val="0"/>
              </a:spcBef>
              <a:spcAft>
                <a:spcPts val="0"/>
              </a:spcAft>
              <a:buSzPts val="3000"/>
              <a:buNone/>
              <a:defRPr sz="3000"/>
            </a:lvl5pPr>
            <a:lvl6pPr lvl="5" rtl="0">
              <a:spcBef>
                <a:spcPts val="0"/>
              </a:spcBef>
              <a:spcAft>
                <a:spcPts val="0"/>
              </a:spcAft>
              <a:buSzPts val="3000"/>
              <a:buNone/>
              <a:defRPr sz="3000"/>
            </a:lvl6pPr>
            <a:lvl7pPr lvl="6" rtl="0">
              <a:spcBef>
                <a:spcPts val="0"/>
              </a:spcBef>
              <a:spcAft>
                <a:spcPts val="0"/>
              </a:spcAft>
              <a:buSzPts val="3000"/>
              <a:buNone/>
              <a:defRPr sz="3000"/>
            </a:lvl7pPr>
            <a:lvl8pPr lvl="7" rtl="0">
              <a:spcBef>
                <a:spcPts val="0"/>
              </a:spcBef>
              <a:spcAft>
                <a:spcPts val="0"/>
              </a:spcAft>
              <a:buSzPts val="3000"/>
              <a:buNone/>
              <a:defRPr sz="3000"/>
            </a:lvl8pPr>
            <a:lvl9pPr lvl="8" rtl="0">
              <a:spcBef>
                <a:spcPts val="0"/>
              </a:spcBef>
              <a:spcAft>
                <a:spcPts val="0"/>
              </a:spcAft>
              <a:buSzPts val="3000"/>
              <a:buNone/>
              <a:defRPr sz="3000"/>
            </a:lvl9pPr>
          </a:lstStyle>
          <a:p>
            <a:endParaRPr/>
          </a:p>
        </p:txBody>
      </p:sp>
      <p:sp>
        <p:nvSpPr>
          <p:cNvPr id="17" name="Google Shape;17;p3"/>
          <p:cNvSpPr txBox="1">
            <a:spLocks noGrp="1"/>
          </p:cNvSpPr>
          <p:nvPr>
            <p:ph type="subTitle" idx="1"/>
          </p:nvPr>
        </p:nvSpPr>
        <p:spPr>
          <a:xfrm>
            <a:off x="6724950" y="3494300"/>
            <a:ext cx="1906200" cy="1031700"/>
          </a:xfrm>
          <a:prstGeom prst="rect">
            <a:avLst/>
          </a:prstGeom>
        </p:spPr>
        <p:txBody>
          <a:bodyPr spcFirstLastPara="1" wrap="square" lIns="91425" tIns="91425" rIns="91425" bIns="91425" anchor="b" anchorCtr="0"/>
          <a:lstStyle>
            <a:lvl1pPr lvl="0" algn="r" rtl="0">
              <a:spcBef>
                <a:spcPts val="0"/>
              </a:spcBef>
              <a:spcAft>
                <a:spcPts val="0"/>
              </a:spcAft>
              <a:buClr>
                <a:srgbClr val="FFFFFF"/>
              </a:buClr>
              <a:buSzPts val="1800"/>
              <a:buNone/>
              <a:defRPr sz="1800">
                <a:solidFill>
                  <a:srgbClr val="FFFFFF"/>
                </a:solidFill>
              </a:defRPr>
            </a:lvl1pPr>
            <a:lvl2pPr lvl="1" algn="r" rtl="0">
              <a:spcBef>
                <a:spcPts val="0"/>
              </a:spcBef>
              <a:spcAft>
                <a:spcPts val="0"/>
              </a:spcAft>
              <a:buClr>
                <a:srgbClr val="FFFFFF"/>
              </a:buClr>
              <a:buSzPts val="1800"/>
              <a:buNone/>
              <a:defRPr sz="1800">
                <a:solidFill>
                  <a:srgbClr val="FFFFFF"/>
                </a:solidFill>
              </a:defRPr>
            </a:lvl2pPr>
            <a:lvl3pPr lvl="2" algn="r" rtl="0">
              <a:spcBef>
                <a:spcPts val="0"/>
              </a:spcBef>
              <a:spcAft>
                <a:spcPts val="0"/>
              </a:spcAft>
              <a:buClr>
                <a:srgbClr val="FFFFFF"/>
              </a:buClr>
              <a:buSzPts val="1800"/>
              <a:buNone/>
              <a:defRPr sz="1800">
                <a:solidFill>
                  <a:srgbClr val="FFFFFF"/>
                </a:solidFill>
              </a:defRPr>
            </a:lvl3pPr>
            <a:lvl4pPr lvl="3" algn="r" rtl="0">
              <a:spcBef>
                <a:spcPts val="0"/>
              </a:spcBef>
              <a:spcAft>
                <a:spcPts val="0"/>
              </a:spcAft>
              <a:buClr>
                <a:srgbClr val="FFFFFF"/>
              </a:buClr>
              <a:buSzPts val="1800"/>
              <a:buNone/>
              <a:defRPr sz="1800">
                <a:solidFill>
                  <a:srgbClr val="FFFFFF"/>
                </a:solidFill>
              </a:defRPr>
            </a:lvl4pPr>
            <a:lvl5pPr lvl="4" algn="r" rtl="0">
              <a:spcBef>
                <a:spcPts val="0"/>
              </a:spcBef>
              <a:spcAft>
                <a:spcPts val="0"/>
              </a:spcAft>
              <a:buClr>
                <a:srgbClr val="FFFFFF"/>
              </a:buClr>
              <a:buSzPts val="1800"/>
              <a:buNone/>
              <a:defRPr sz="1800">
                <a:solidFill>
                  <a:srgbClr val="FFFFFF"/>
                </a:solidFill>
              </a:defRPr>
            </a:lvl5pPr>
            <a:lvl6pPr lvl="5" algn="r" rtl="0">
              <a:spcBef>
                <a:spcPts val="0"/>
              </a:spcBef>
              <a:spcAft>
                <a:spcPts val="0"/>
              </a:spcAft>
              <a:buClr>
                <a:srgbClr val="FFFFFF"/>
              </a:buClr>
              <a:buSzPts val="1800"/>
              <a:buNone/>
              <a:defRPr sz="1800">
                <a:solidFill>
                  <a:srgbClr val="FFFFFF"/>
                </a:solidFill>
              </a:defRPr>
            </a:lvl6pPr>
            <a:lvl7pPr lvl="6" algn="r" rtl="0">
              <a:spcBef>
                <a:spcPts val="0"/>
              </a:spcBef>
              <a:spcAft>
                <a:spcPts val="0"/>
              </a:spcAft>
              <a:buClr>
                <a:srgbClr val="FFFFFF"/>
              </a:buClr>
              <a:buSzPts val="1800"/>
              <a:buNone/>
              <a:defRPr sz="1800">
                <a:solidFill>
                  <a:srgbClr val="FFFFFF"/>
                </a:solidFill>
              </a:defRPr>
            </a:lvl7pPr>
            <a:lvl8pPr lvl="7" algn="r" rtl="0">
              <a:spcBef>
                <a:spcPts val="0"/>
              </a:spcBef>
              <a:spcAft>
                <a:spcPts val="0"/>
              </a:spcAft>
              <a:buClr>
                <a:srgbClr val="FFFFFF"/>
              </a:buClr>
              <a:buSzPts val="1800"/>
              <a:buNone/>
              <a:defRPr sz="1800">
                <a:solidFill>
                  <a:srgbClr val="FFFFFF"/>
                </a:solidFill>
              </a:defRPr>
            </a:lvl8pPr>
            <a:lvl9pPr lvl="8" algn="r" rtl="0">
              <a:spcBef>
                <a:spcPts val="0"/>
              </a:spcBef>
              <a:spcAft>
                <a:spcPts val="0"/>
              </a:spcAft>
              <a:buClr>
                <a:srgbClr val="FFFFFF"/>
              </a:buClr>
              <a:buSzPts val="1800"/>
              <a:buNone/>
              <a:defRPr sz="1800">
                <a:solidFill>
                  <a:srgbClr val="FFFFFF"/>
                </a:solidFill>
              </a:defRPr>
            </a:lvl9pPr>
          </a:lstStyle>
          <a:p>
            <a:endParaRPr/>
          </a:p>
        </p:txBody>
      </p:sp>
    </p:spTree>
    <p:extLst>
      <p:ext uri="{BB962C8B-B14F-4D97-AF65-F5344CB8AC3E}">
        <p14:creationId xmlns:p14="http://schemas.microsoft.com/office/powerpoint/2010/main" val="944297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2 columns" type="twoColTx">
  <p:cSld name="Title + 2 columns">
    <p:spTree>
      <p:nvGrpSpPr>
        <p:cNvPr id="1" name="Shape 41"/>
        <p:cNvGrpSpPr/>
        <p:nvPr/>
      </p:nvGrpSpPr>
      <p:grpSpPr>
        <a:xfrm>
          <a:off x="0" y="0"/>
          <a:ext cx="0" cy="0"/>
          <a:chOff x="0" y="0"/>
          <a:chExt cx="0" cy="0"/>
        </a:xfrm>
      </p:grpSpPr>
      <p:sp>
        <p:nvSpPr>
          <p:cNvPr id="44" name="Google Shape;44;p8"/>
          <p:cNvSpPr txBox="1">
            <a:spLocks noGrp="1"/>
          </p:cNvSpPr>
          <p:nvPr>
            <p:ph type="title"/>
          </p:nvPr>
        </p:nvSpPr>
        <p:spPr>
          <a:xfrm>
            <a:off x="841000" y="1884100"/>
            <a:ext cx="4801500" cy="409500"/>
          </a:xfrm>
          <a:prstGeom prst="rect">
            <a:avLst/>
          </a:prstGeom>
        </p:spPr>
        <p:txBody>
          <a:bodyPr spcFirstLastPara="1" wrap="square" lIns="91425" tIns="91425" rIns="91425" bIns="91425" anchor="b" anchorCtr="0"/>
          <a:lstStyle>
            <a:lvl1pPr lvl="0">
              <a:spcBef>
                <a:spcPts val="0"/>
              </a:spcBef>
              <a:spcAft>
                <a:spcPts val="0"/>
              </a:spcAft>
              <a:buSzPts val="1200"/>
              <a:buNone/>
              <a:defRPr/>
            </a:lvl1pPr>
            <a:lvl2pPr lvl="1">
              <a:spcBef>
                <a:spcPts val="0"/>
              </a:spcBef>
              <a:spcAft>
                <a:spcPts val="0"/>
              </a:spcAft>
              <a:buSzPts val="1200"/>
              <a:buNone/>
              <a:defRPr/>
            </a:lvl2pPr>
            <a:lvl3pPr lvl="2">
              <a:spcBef>
                <a:spcPts val="0"/>
              </a:spcBef>
              <a:spcAft>
                <a:spcPts val="0"/>
              </a:spcAft>
              <a:buSzPts val="1200"/>
              <a:buNone/>
              <a:defRPr/>
            </a:lvl3pPr>
            <a:lvl4pPr lvl="3">
              <a:spcBef>
                <a:spcPts val="0"/>
              </a:spcBef>
              <a:spcAft>
                <a:spcPts val="0"/>
              </a:spcAft>
              <a:buSzPts val="1200"/>
              <a:buNone/>
              <a:defRPr/>
            </a:lvl4pPr>
            <a:lvl5pPr lvl="4">
              <a:spcBef>
                <a:spcPts val="0"/>
              </a:spcBef>
              <a:spcAft>
                <a:spcPts val="0"/>
              </a:spcAft>
              <a:buSzPts val="1200"/>
              <a:buNone/>
              <a:defRPr/>
            </a:lvl5pPr>
            <a:lvl6pPr lvl="5">
              <a:spcBef>
                <a:spcPts val="0"/>
              </a:spcBef>
              <a:spcAft>
                <a:spcPts val="0"/>
              </a:spcAft>
              <a:buSzPts val="1200"/>
              <a:buNone/>
              <a:defRPr/>
            </a:lvl6pPr>
            <a:lvl7pPr lvl="6">
              <a:spcBef>
                <a:spcPts val="0"/>
              </a:spcBef>
              <a:spcAft>
                <a:spcPts val="0"/>
              </a:spcAft>
              <a:buSzPts val="1200"/>
              <a:buNone/>
              <a:defRPr/>
            </a:lvl7pPr>
            <a:lvl8pPr lvl="7">
              <a:spcBef>
                <a:spcPts val="0"/>
              </a:spcBef>
              <a:spcAft>
                <a:spcPts val="0"/>
              </a:spcAft>
              <a:buSzPts val="1200"/>
              <a:buNone/>
              <a:defRPr/>
            </a:lvl8pPr>
            <a:lvl9pPr lvl="8">
              <a:spcBef>
                <a:spcPts val="0"/>
              </a:spcBef>
              <a:spcAft>
                <a:spcPts val="0"/>
              </a:spcAft>
              <a:buSzPts val="1200"/>
              <a:buNone/>
              <a:defRPr/>
            </a:lvl9pPr>
          </a:lstStyle>
          <a:p>
            <a:endParaRPr/>
          </a:p>
        </p:txBody>
      </p:sp>
      <p:sp>
        <p:nvSpPr>
          <p:cNvPr id="45" name="Google Shape;45;p8"/>
          <p:cNvSpPr txBox="1">
            <a:spLocks noGrp="1"/>
          </p:cNvSpPr>
          <p:nvPr>
            <p:ph type="body" idx="1"/>
          </p:nvPr>
        </p:nvSpPr>
        <p:spPr>
          <a:xfrm>
            <a:off x="841001" y="2492425"/>
            <a:ext cx="2671800" cy="2433300"/>
          </a:xfrm>
          <a:prstGeom prst="rect">
            <a:avLst/>
          </a:prstGeom>
        </p:spPr>
        <p:txBody>
          <a:bodyPr spcFirstLastPara="1" wrap="square" lIns="91425" tIns="91425" rIns="91425" bIns="91425" anchor="t" anchorCtr="0"/>
          <a:lstStyle>
            <a:lvl1pPr marL="457189" lvl="0" indent="-330192">
              <a:spcBef>
                <a:spcPts val="600"/>
              </a:spcBef>
              <a:spcAft>
                <a:spcPts val="0"/>
              </a:spcAft>
              <a:buSzPts val="1600"/>
              <a:buChar char="▸"/>
              <a:defRPr/>
            </a:lvl1pPr>
            <a:lvl2pPr marL="914378" lvl="1" indent="-330192">
              <a:spcBef>
                <a:spcPts val="0"/>
              </a:spcBef>
              <a:spcAft>
                <a:spcPts val="0"/>
              </a:spcAft>
              <a:buSzPts val="1600"/>
              <a:buChar char="▹"/>
              <a:defRPr/>
            </a:lvl2pPr>
            <a:lvl3pPr marL="1371566" lvl="2" indent="-330192">
              <a:spcBef>
                <a:spcPts val="0"/>
              </a:spcBef>
              <a:spcAft>
                <a:spcPts val="0"/>
              </a:spcAft>
              <a:buSzPts val="1600"/>
              <a:buChar char="▹"/>
              <a:defRPr/>
            </a:lvl3pPr>
            <a:lvl4pPr marL="1828754" lvl="3" indent="-330192">
              <a:spcBef>
                <a:spcPts val="0"/>
              </a:spcBef>
              <a:spcAft>
                <a:spcPts val="0"/>
              </a:spcAft>
              <a:buSzPts val="1600"/>
              <a:buChar char="●"/>
              <a:defRPr/>
            </a:lvl4pPr>
            <a:lvl5pPr marL="2285943" lvl="4" indent="-330192">
              <a:spcBef>
                <a:spcPts val="0"/>
              </a:spcBef>
              <a:spcAft>
                <a:spcPts val="0"/>
              </a:spcAft>
              <a:buSzPts val="1600"/>
              <a:buChar char="○"/>
              <a:defRPr/>
            </a:lvl5pPr>
            <a:lvl6pPr marL="2743132" lvl="5" indent="-330192">
              <a:spcBef>
                <a:spcPts val="0"/>
              </a:spcBef>
              <a:spcAft>
                <a:spcPts val="0"/>
              </a:spcAft>
              <a:buSzPts val="1600"/>
              <a:buChar char="■"/>
              <a:defRPr/>
            </a:lvl6pPr>
            <a:lvl7pPr marL="3200320" lvl="6" indent="-330192">
              <a:spcBef>
                <a:spcPts val="0"/>
              </a:spcBef>
              <a:spcAft>
                <a:spcPts val="0"/>
              </a:spcAft>
              <a:buSzPts val="1600"/>
              <a:buChar char="●"/>
              <a:defRPr/>
            </a:lvl7pPr>
            <a:lvl8pPr marL="3657509" lvl="7" indent="-330192">
              <a:spcBef>
                <a:spcPts val="0"/>
              </a:spcBef>
              <a:spcAft>
                <a:spcPts val="0"/>
              </a:spcAft>
              <a:buSzPts val="1600"/>
              <a:buChar char="○"/>
              <a:defRPr/>
            </a:lvl8pPr>
            <a:lvl9pPr marL="4114697" lvl="8" indent="-330192">
              <a:spcBef>
                <a:spcPts val="0"/>
              </a:spcBef>
              <a:spcAft>
                <a:spcPts val="0"/>
              </a:spcAft>
              <a:buSzPts val="1600"/>
              <a:buChar char="■"/>
              <a:defRPr/>
            </a:lvl9pPr>
          </a:lstStyle>
          <a:p>
            <a:endParaRPr/>
          </a:p>
        </p:txBody>
      </p:sp>
      <p:sp>
        <p:nvSpPr>
          <p:cNvPr id="46" name="Google Shape;46;p8"/>
          <p:cNvSpPr txBox="1">
            <a:spLocks noGrp="1"/>
          </p:cNvSpPr>
          <p:nvPr>
            <p:ph type="body" idx="2"/>
          </p:nvPr>
        </p:nvSpPr>
        <p:spPr>
          <a:xfrm>
            <a:off x="3673842" y="2492425"/>
            <a:ext cx="2671800" cy="2433300"/>
          </a:xfrm>
          <a:prstGeom prst="rect">
            <a:avLst/>
          </a:prstGeom>
        </p:spPr>
        <p:txBody>
          <a:bodyPr spcFirstLastPara="1" wrap="square" lIns="91425" tIns="91425" rIns="91425" bIns="91425" anchor="t" anchorCtr="0"/>
          <a:lstStyle>
            <a:lvl1pPr marL="457189" lvl="0" indent="-330192">
              <a:spcBef>
                <a:spcPts val="600"/>
              </a:spcBef>
              <a:spcAft>
                <a:spcPts val="0"/>
              </a:spcAft>
              <a:buSzPts val="1600"/>
              <a:buChar char="▸"/>
              <a:defRPr/>
            </a:lvl1pPr>
            <a:lvl2pPr marL="914378" lvl="1" indent="-330192">
              <a:spcBef>
                <a:spcPts val="0"/>
              </a:spcBef>
              <a:spcAft>
                <a:spcPts val="0"/>
              </a:spcAft>
              <a:buSzPts val="1600"/>
              <a:buChar char="▹"/>
              <a:defRPr/>
            </a:lvl2pPr>
            <a:lvl3pPr marL="1371566" lvl="2" indent="-330192">
              <a:spcBef>
                <a:spcPts val="0"/>
              </a:spcBef>
              <a:spcAft>
                <a:spcPts val="0"/>
              </a:spcAft>
              <a:buSzPts val="1600"/>
              <a:buChar char="▹"/>
              <a:defRPr/>
            </a:lvl3pPr>
            <a:lvl4pPr marL="1828754" lvl="3" indent="-330192">
              <a:spcBef>
                <a:spcPts val="0"/>
              </a:spcBef>
              <a:spcAft>
                <a:spcPts val="0"/>
              </a:spcAft>
              <a:buSzPts val="1600"/>
              <a:buChar char="●"/>
              <a:defRPr/>
            </a:lvl4pPr>
            <a:lvl5pPr marL="2285943" lvl="4" indent="-330192">
              <a:spcBef>
                <a:spcPts val="0"/>
              </a:spcBef>
              <a:spcAft>
                <a:spcPts val="0"/>
              </a:spcAft>
              <a:buSzPts val="1600"/>
              <a:buChar char="○"/>
              <a:defRPr/>
            </a:lvl5pPr>
            <a:lvl6pPr marL="2743132" lvl="5" indent="-330192">
              <a:spcBef>
                <a:spcPts val="0"/>
              </a:spcBef>
              <a:spcAft>
                <a:spcPts val="0"/>
              </a:spcAft>
              <a:buSzPts val="1600"/>
              <a:buChar char="■"/>
              <a:defRPr/>
            </a:lvl6pPr>
            <a:lvl7pPr marL="3200320" lvl="6" indent="-330192">
              <a:spcBef>
                <a:spcPts val="0"/>
              </a:spcBef>
              <a:spcAft>
                <a:spcPts val="0"/>
              </a:spcAft>
              <a:buSzPts val="1600"/>
              <a:buChar char="●"/>
              <a:defRPr/>
            </a:lvl7pPr>
            <a:lvl8pPr marL="3657509" lvl="7" indent="-330192">
              <a:spcBef>
                <a:spcPts val="0"/>
              </a:spcBef>
              <a:spcAft>
                <a:spcPts val="0"/>
              </a:spcAft>
              <a:buSzPts val="1600"/>
              <a:buChar char="○"/>
              <a:defRPr/>
            </a:lvl8pPr>
            <a:lvl9pPr marL="4114697" lvl="8" indent="-330192">
              <a:spcBef>
                <a:spcPts val="0"/>
              </a:spcBef>
              <a:spcAft>
                <a:spcPts val="0"/>
              </a:spcAft>
              <a:buSzPts val="1600"/>
              <a:buChar char="■"/>
              <a:defRPr/>
            </a:lvl9pPr>
          </a:lstStyle>
          <a:p>
            <a:endParaRPr/>
          </a:p>
        </p:txBody>
      </p:sp>
      <p:sp>
        <p:nvSpPr>
          <p:cNvPr id="47" name="Google Shape;47;p8"/>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smtClean="0"/>
              <a:pPr algn="r"/>
              <a:t>‹Nº›</a:t>
            </a:fld>
            <a:endParaRPr lang="en" dirty="0"/>
          </a:p>
        </p:txBody>
      </p:sp>
    </p:spTree>
    <p:extLst>
      <p:ext uri="{BB962C8B-B14F-4D97-AF65-F5344CB8AC3E}">
        <p14:creationId xmlns:p14="http://schemas.microsoft.com/office/powerpoint/2010/main" val="4997283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 1 column + image">
  <p:cSld name="Title + 1 column + image">
    <p:spTree>
      <p:nvGrpSpPr>
        <p:cNvPr id="1" name="Shape 18"/>
        <p:cNvGrpSpPr/>
        <p:nvPr/>
      </p:nvGrpSpPr>
      <p:grpSpPr>
        <a:xfrm>
          <a:off x="0" y="0"/>
          <a:ext cx="0" cy="0"/>
          <a:chOff x="0" y="0"/>
          <a:chExt cx="0" cy="0"/>
        </a:xfrm>
      </p:grpSpPr>
      <p:sp>
        <p:nvSpPr>
          <p:cNvPr id="21" name="Google Shape;21;p4"/>
          <p:cNvSpPr txBox="1">
            <a:spLocks noGrp="1"/>
          </p:cNvSpPr>
          <p:nvPr>
            <p:ph type="title"/>
          </p:nvPr>
        </p:nvSpPr>
        <p:spPr>
          <a:xfrm>
            <a:off x="838309" y="1807900"/>
            <a:ext cx="3148200" cy="485700"/>
          </a:xfrm>
          <a:prstGeom prst="rect">
            <a:avLst/>
          </a:prstGeom>
        </p:spPr>
        <p:txBody>
          <a:bodyPr spcFirstLastPara="1" wrap="square" lIns="91425" tIns="91425" rIns="91425" bIns="91425" anchor="b" anchorCtr="0"/>
          <a:lstStyle>
            <a:lvl1pPr lvl="0" rtl="0">
              <a:spcBef>
                <a:spcPts val="0"/>
              </a:spcBef>
              <a:spcAft>
                <a:spcPts val="0"/>
              </a:spcAft>
              <a:buSzPts val="1200"/>
              <a:buNone/>
              <a:defRPr/>
            </a:lvl1pPr>
            <a:lvl2pPr lvl="1" rtl="0">
              <a:spcBef>
                <a:spcPts val="0"/>
              </a:spcBef>
              <a:spcAft>
                <a:spcPts val="0"/>
              </a:spcAft>
              <a:buSzPts val="1200"/>
              <a:buNone/>
              <a:defRPr/>
            </a:lvl2pPr>
            <a:lvl3pPr lvl="2" rtl="0">
              <a:spcBef>
                <a:spcPts val="0"/>
              </a:spcBef>
              <a:spcAft>
                <a:spcPts val="0"/>
              </a:spcAft>
              <a:buSzPts val="1200"/>
              <a:buNone/>
              <a:defRPr/>
            </a:lvl3pPr>
            <a:lvl4pPr lvl="3" rtl="0">
              <a:spcBef>
                <a:spcPts val="0"/>
              </a:spcBef>
              <a:spcAft>
                <a:spcPts val="0"/>
              </a:spcAft>
              <a:buSzPts val="1200"/>
              <a:buNone/>
              <a:defRPr/>
            </a:lvl4pPr>
            <a:lvl5pPr lvl="4" rtl="0">
              <a:spcBef>
                <a:spcPts val="0"/>
              </a:spcBef>
              <a:spcAft>
                <a:spcPts val="0"/>
              </a:spcAft>
              <a:buSzPts val="1200"/>
              <a:buNone/>
              <a:defRPr/>
            </a:lvl5pPr>
            <a:lvl6pPr lvl="5" rtl="0">
              <a:spcBef>
                <a:spcPts val="0"/>
              </a:spcBef>
              <a:spcAft>
                <a:spcPts val="0"/>
              </a:spcAft>
              <a:buSzPts val="1200"/>
              <a:buNone/>
              <a:defRPr/>
            </a:lvl6pPr>
            <a:lvl7pPr lvl="6" rtl="0">
              <a:spcBef>
                <a:spcPts val="0"/>
              </a:spcBef>
              <a:spcAft>
                <a:spcPts val="0"/>
              </a:spcAft>
              <a:buSzPts val="1200"/>
              <a:buNone/>
              <a:defRPr/>
            </a:lvl7pPr>
            <a:lvl8pPr lvl="7" rtl="0">
              <a:spcBef>
                <a:spcPts val="0"/>
              </a:spcBef>
              <a:spcAft>
                <a:spcPts val="0"/>
              </a:spcAft>
              <a:buSzPts val="1200"/>
              <a:buNone/>
              <a:defRPr/>
            </a:lvl8pPr>
            <a:lvl9pPr lvl="8" rtl="0">
              <a:spcBef>
                <a:spcPts val="0"/>
              </a:spcBef>
              <a:spcAft>
                <a:spcPts val="0"/>
              </a:spcAft>
              <a:buSzPts val="1200"/>
              <a:buNone/>
              <a:defRPr/>
            </a:lvl9pPr>
          </a:lstStyle>
          <a:p>
            <a:endParaRPr/>
          </a:p>
        </p:txBody>
      </p:sp>
      <p:sp>
        <p:nvSpPr>
          <p:cNvPr id="22" name="Google Shape;22;p4"/>
          <p:cNvSpPr txBox="1">
            <a:spLocks noGrp="1"/>
          </p:cNvSpPr>
          <p:nvPr>
            <p:ph type="body" idx="1"/>
          </p:nvPr>
        </p:nvSpPr>
        <p:spPr>
          <a:xfrm>
            <a:off x="838250" y="2419350"/>
            <a:ext cx="3148200" cy="2255700"/>
          </a:xfrm>
          <a:prstGeom prst="rect">
            <a:avLst/>
          </a:prstGeom>
        </p:spPr>
        <p:txBody>
          <a:bodyPr spcFirstLastPara="1" wrap="square" lIns="91425" tIns="91425" rIns="91425" bIns="91425" anchor="t" anchorCtr="0"/>
          <a:lstStyle>
            <a:lvl1pPr marL="457189" lvl="0" indent="-330192" rtl="0">
              <a:spcBef>
                <a:spcPts val="600"/>
              </a:spcBef>
              <a:spcAft>
                <a:spcPts val="0"/>
              </a:spcAft>
              <a:buSzPts val="1600"/>
              <a:buChar char="▸"/>
              <a:defRPr/>
            </a:lvl1pPr>
            <a:lvl2pPr marL="914378" lvl="1" indent="-330192" rtl="0">
              <a:spcBef>
                <a:spcPts val="0"/>
              </a:spcBef>
              <a:spcAft>
                <a:spcPts val="0"/>
              </a:spcAft>
              <a:buSzPts val="1600"/>
              <a:buChar char="▹"/>
              <a:defRPr/>
            </a:lvl2pPr>
            <a:lvl3pPr marL="1371566" lvl="2" indent="-330192" rtl="0">
              <a:spcBef>
                <a:spcPts val="0"/>
              </a:spcBef>
              <a:spcAft>
                <a:spcPts val="0"/>
              </a:spcAft>
              <a:buSzPts val="1600"/>
              <a:buChar char="▹"/>
              <a:defRPr/>
            </a:lvl3pPr>
            <a:lvl4pPr marL="1828754" lvl="3" indent="-330192" rtl="0">
              <a:spcBef>
                <a:spcPts val="0"/>
              </a:spcBef>
              <a:spcAft>
                <a:spcPts val="0"/>
              </a:spcAft>
              <a:buSzPts val="1600"/>
              <a:buChar char="●"/>
              <a:defRPr/>
            </a:lvl4pPr>
            <a:lvl5pPr marL="2285943" lvl="4" indent="-330192" rtl="0">
              <a:spcBef>
                <a:spcPts val="0"/>
              </a:spcBef>
              <a:spcAft>
                <a:spcPts val="0"/>
              </a:spcAft>
              <a:buSzPts val="1600"/>
              <a:buChar char="○"/>
              <a:defRPr/>
            </a:lvl5pPr>
            <a:lvl6pPr marL="2743132" lvl="5" indent="-330192" rtl="0">
              <a:spcBef>
                <a:spcPts val="0"/>
              </a:spcBef>
              <a:spcAft>
                <a:spcPts val="0"/>
              </a:spcAft>
              <a:buSzPts val="1600"/>
              <a:buChar char="■"/>
              <a:defRPr/>
            </a:lvl6pPr>
            <a:lvl7pPr marL="3200320" lvl="6" indent="-330192" rtl="0">
              <a:spcBef>
                <a:spcPts val="0"/>
              </a:spcBef>
              <a:spcAft>
                <a:spcPts val="0"/>
              </a:spcAft>
              <a:buSzPts val="1600"/>
              <a:buChar char="●"/>
              <a:defRPr/>
            </a:lvl7pPr>
            <a:lvl8pPr marL="3657509" lvl="7" indent="-330192" rtl="0">
              <a:spcBef>
                <a:spcPts val="0"/>
              </a:spcBef>
              <a:spcAft>
                <a:spcPts val="0"/>
              </a:spcAft>
              <a:buSzPts val="1600"/>
              <a:buChar char="○"/>
              <a:defRPr/>
            </a:lvl8pPr>
            <a:lvl9pPr marL="4114697" lvl="8" indent="-330192" rtl="0">
              <a:spcBef>
                <a:spcPts val="0"/>
              </a:spcBef>
              <a:spcAft>
                <a:spcPts val="0"/>
              </a:spcAft>
              <a:buSzPts val="1600"/>
              <a:buChar char="■"/>
              <a:defRPr/>
            </a:lvl9pPr>
          </a:lstStyle>
          <a:p>
            <a:endParaRPr/>
          </a:p>
        </p:txBody>
      </p:sp>
      <p:sp>
        <p:nvSpPr>
          <p:cNvPr id="23" name="Google Shape;23;p4"/>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smtClean="0"/>
              <a:pPr algn="r"/>
              <a:t>‹Nº›</a:t>
            </a:fld>
            <a:endParaRPr lang="en" dirty="0"/>
          </a:p>
        </p:txBody>
      </p:sp>
    </p:spTree>
    <p:extLst>
      <p:ext uri="{BB962C8B-B14F-4D97-AF65-F5344CB8AC3E}">
        <p14:creationId xmlns:p14="http://schemas.microsoft.com/office/powerpoint/2010/main" val="11370413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 3 columns">
  <p:cSld name="Title + 3 columns">
    <p:spTree>
      <p:nvGrpSpPr>
        <p:cNvPr id="1" name="Shape 48"/>
        <p:cNvGrpSpPr/>
        <p:nvPr/>
      </p:nvGrpSpPr>
      <p:grpSpPr>
        <a:xfrm>
          <a:off x="0" y="0"/>
          <a:ext cx="0" cy="0"/>
          <a:chOff x="0" y="0"/>
          <a:chExt cx="0" cy="0"/>
        </a:xfrm>
      </p:grpSpPr>
      <p:sp>
        <p:nvSpPr>
          <p:cNvPr id="51" name="Google Shape;51;p9"/>
          <p:cNvSpPr txBox="1">
            <a:spLocks noGrp="1"/>
          </p:cNvSpPr>
          <p:nvPr>
            <p:ph type="title"/>
          </p:nvPr>
        </p:nvSpPr>
        <p:spPr>
          <a:xfrm>
            <a:off x="841000" y="1884100"/>
            <a:ext cx="4801500" cy="409500"/>
          </a:xfrm>
          <a:prstGeom prst="rect">
            <a:avLst/>
          </a:prstGeom>
        </p:spPr>
        <p:txBody>
          <a:bodyPr spcFirstLastPara="1" wrap="square" lIns="91425" tIns="91425" rIns="91425" bIns="91425" anchor="b" anchorCtr="0"/>
          <a:lstStyle>
            <a:lvl1pPr lvl="0" rtl="0">
              <a:spcBef>
                <a:spcPts val="0"/>
              </a:spcBef>
              <a:spcAft>
                <a:spcPts val="0"/>
              </a:spcAft>
              <a:buSzPts val="1200"/>
              <a:buNone/>
              <a:defRPr/>
            </a:lvl1pPr>
            <a:lvl2pPr lvl="1" rtl="0">
              <a:spcBef>
                <a:spcPts val="0"/>
              </a:spcBef>
              <a:spcAft>
                <a:spcPts val="0"/>
              </a:spcAft>
              <a:buSzPts val="1200"/>
              <a:buNone/>
              <a:defRPr/>
            </a:lvl2pPr>
            <a:lvl3pPr lvl="2" rtl="0">
              <a:spcBef>
                <a:spcPts val="0"/>
              </a:spcBef>
              <a:spcAft>
                <a:spcPts val="0"/>
              </a:spcAft>
              <a:buSzPts val="1200"/>
              <a:buNone/>
              <a:defRPr/>
            </a:lvl3pPr>
            <a:lvl4pPr lvl="3" rtl="0">
              <a:spcBef>
                <a:spcPts val="0"/>
              </a:spcBef>
              <a:spcAft>
                <a:spcPts val="0"/>
              </a:spcAft>
              <a:buSzPts val="1200"/>
              <a:buNone/>
              <a:defRPr/>
            </a:lvl4pPr>
            <a:lvl5pPr lvl="4" rtl="0">
              <a:spcBef>
                <a:spcPts val="0"/>
              </a:spcBef>
              <a:spcAft>
                <a:spcPts val="0"/>
              </a:spcAft>
              <a:buSzPts val="1200"/>
              <a:buNone/>
              <a:defRPr/>
            </a:lvl5pPr>
            <a:lvl6pPr lvl="5" rtl="0">
              <a:spcBef>
                <a:spcPts val="0"/>
              </a:spcBef>
              <a:spcAft>
                <a:spcPts val="0"/>
              </a:spcAft>
              <a:buSzPts val="1200"/>
              <a:buNone/>
              <a:defRPr/>
            </a:lvl6pPr>
            <a:lvl7pPr lvl="6" rtl="0">
              <a:spcBef>
                <a:spcPts val="0"/>
              </a:spcBef>
              <a:spcAft>
                <a:spcPts val="0"/>
              </a:spcAft>
              <a:buSzPts val="1200"/>
              <a:buNone/>
              <a:defRPr/>
            </a:lvl7pPr>
            <a:lvl8pPr lvl="7" rtl="0">
              <a:spcBef>
                <a:spcPts val="0"/>
              </a:spcBef>
              <a:spcAft>
                <a:spcPts val="0"/>
              </a:spcAft>
              <a:buSzPts val="1200"/>
              <a:buNone/>
              <a:defRPr/>
            </a:lvl8pPr>
            <a:lvl9pPr lvl="8" rtl="0">
              <a:spcBef>
                <a:spcPts val="0"/>
              </a:spcBef>
              <a:spcAft>
                <a:spcPts val="0"/>
              </a:spcAft>
              <a:buSzPts val="1200"/>
              <a:buNone/>
              <a:defRPr/>
            </a:lvl9pPr>
          </a:lstStyle>
          <a:p>
            <a:endParaRPr/>
          </a:p>
        </p:txBody>
      </p:sp>
      <p:sp>
        <p:nvSpPr>
          <p:cNvPr id="52" name="Google Shape;52;p9"/>
          <p:cNvSpPr txBox="1">
            <a:spLocks noGrp="1"/>
          </p:cNvSpPr>
          <p:nvPr>
            <p:ph type="body" idx="1"/>
          </p:nvPr>
        </p:nvSpPr>
        <p:spPr>
          <a:xfrm>
            <a:off x="841000" y="2515375"/>
            <a:ext cx="1988700" cy="2410500"/>
          </a:xfrm>
          <a:prstGeom prst="rect">
            <a:avLst/>
          </a:prstGeom>
        </p:spPr>
        <p:txBody>
          <a:bodyPr spcFirstLastPara="1" wrap="square" lIns="91425" tIns="91425" rIns="91425" bIns="91425" anchor="t" anchorCtr="0"/>
          <a:lstStyle>
            <a:lvl1pPr marL="457189" lvl="0" indent="-317492" rtl="0">
              <a:spcBef>
                <a:spcPts val="600"/>
              </a:spcBef>
              <a:spcAft>
                <a:spcPts val="0"/>
              </a:spcAft>
              <a:buSzPts val="1400"/>
              <a:buChar char="▸"/>
              <a:defRPr sz="1400"/>
            </a:lvl1pPr>
            <a:lvl2pPr marL="914378" lvl="1" indent="-317492" rtl="0">
              <a:spcBef>
                <a:spcPts val="0"/>
              </a:spcBef>
              <a:spcAft>
                <a:spcPts val="0"/>
              </a:spcAft>
              <a:buSzPts val="1400"/>
              <a:buChar char="▹"/>
              <a:defRPr sz="1400"/>
            </a:lvl2pPr>
            <a:lvl3pPr marL="1371566" lvl="2" indent="-317492" rtl="0">
              <a:spcBef>
                <a:spcPts val="0"/>
              </a:spcBef>
              <a:spcAft>
                <a:spcPts val="0"/>
              </a:spcAft>
              <a:buSzPts val="1400"/>
              <a:buChar char="▹"/>
              <a:defRPr sz="1400"/>
            </a:lvl3pPr>
            <a:lvl4pPr marL="1828754" lvl="3" indent="-317492" rtl="0">
              <a:spcBef>
                <a:spcPts val="0"/>
              </a:spcBef>
              <a:spcAft>
                <a:spcPts val="0"/>
              </a:spcAft>
              <a:buSzPts val="1400"/>
              <a:buChar char="●"/>
              <a:defRPr sz="1400"/>
            </a:lvl4pPr>
            <a:lvl5pPr marL="2285943" lvl="4" indent="-317492" rtl="0">
              <a:spcBef>
                <a:spcPts val="0"/>
              </a:spcBef>
              <a:spcAft>
                <a:spcPts val="0"/>
              </a:spcAft>
              <a:buSzPts val="1400"/>
              <a:buChar char="○"/>
              <a:defRPr sz="1400"/>
            </a:lvl5pPr>
            <a:lvl6pPr marL="2743132" lvl="5" indent="-317492" rtl="0">
              <a:spcBef>
                <a:spcPts val="0"/>
              </a:spcBef>
              <a:spcAft>
                <a:spcPts val="0"/>
              </a:spcAft>
              <a:buSzPts val="1400"/>
              <a:buChar char="■"/>
              <a:defRPr sz="1400"/>
            </a:lvl6pPr>
            <a:lvl7pPr marL="3200320" lvl="6" indent="-317492" rtl="0">
              <a:spcBef>
                <a:spcPts val="0"/>
              </a:spcBef>
              <a:spcAft>
                <a:spcPts val="0"/>
              </a:spcAft>
              <a:buSzPts val="1400"/>
              <a:buChar char="●"/>
              <a:defRPr sz="1400"/>
            </a:lvl7pPr>
            <a:lvl8pPr marL="3657509" lvl="7" indent="-317492" rtl="0">
              <a:spcBef>
                <a:spcPts val="0"/>
              </a:spcBef>
              <a:spcAft>
                <a:spcPts val="0"/>
              </a:spcAft>
              <a:buSzPts val="1400"/>
              <a:buChar char="○"/>
              <a:defRPr sz="1400"/>
            </a:lvl8pPr>
            <a:lvl9pPr marL="4114697" lvl="8" indent="-317492" rtl="0">
              <a:spcBef>
                <a:spcPts val="0"/>
              </a:spcBef>
              <a:spcAft>
                <a:spcPts val="0"/>
              </a:spcAft>
              <a:buSzPts val="1400"/>
              <a:buChar char="■"/>
              <a:defRPr sz="1400"/>
            </a:lvl9pPr>
          </a:lstStyle>
          <a:p>
            <a:endParaRPr/>
          </a:p>
        </p:txBody>
      </p:sp>
      <p:sp>
        <p:nvSpPr>
          <p:cNvPr id="53" name="Google Shape;53;p9"/>
          <p:cNvSpPr txBox="1">
            <a:spLocks noGrp="1"/>
          </p:cNvSpPr>
          <p:nvPr>
            <p:ph type="body" idx="2"/>
          </p:nvPr>
        </p:nvSpPr>
        <p:spPr>
          <a:xfrm>
            <a:off x="2931575" y="2515375"/>
            <a:ext cx="1988700" cy="2410500"/>
          </a:xfrm>
          <a:prstGeom prst="rect">
            <a:avLst/>
          </a:prstGeom>
        </p:spPr>
        <p:txBody>
          <a:bodyPr spcFirstLastPara="1" wrap="square" lIns="91425" tIns="91425" rIns="91425" bIns="91425" anchor="t" anchorCtr="0"/>
          <a:lstStyle>
            <a:lvl1pPr marL="457189" lvl="0" indent="-317492" rtl="0">
              <a:spcBef>
                <a:spcPts val="600"/>
              </a:spcBef>
              <a:spcAft>
                <a:spcPts val="0"/>
              </a:spcAft>
              <a:buSzPts val="1400"/>
              <a:buChar char="▸"/>
              <a:defRPr sz="1400"/>
            </a:lvl1pPr>
            <a:lvl2pPr marL="914378" lvl="1" indent="-317492" rtl="0">
              <a:spcBef>
                <a:spcPts val="0"/>
              </a:spcBef>
              <a:spcAft>
                <a:spcPts val="0"/>
              </a:spcAft>
              <a:buSzPts val="1400"/>
              <a:buChar char="▹"/>
              <a:defRPr sz="1400"/>
            </a:lvl2pPr>
            <a:lvl3pPr marL="1371566" lvl="2" indent="-317492" rtl="0">
              <a:spcBef>
                <a:spcPts val="0"/>
              </a:spcBef>
              <a:spcAft>
                <a:spcPts val="0"/>
              </a:spcAft>
              <a:buSzPts val="1400"/>
              <a:buChar char="▹"/>
              <a:defRPr sz="1400"/>
            </a:lvl3pPr>
            <a:lvl4pPr marL="1828754" lvl="3" indent="-317492" rtl="0">
              <a:spcBef>
                <a:spcPts val="0"/>
              </a:spcBef>
              <a:spcAft>
                <a:spcPts val="0"/>
              </a:spcAft>
              <a:buSzPts val="1400"/>
              <a:buChar char="●"/>
              <a:defRPr sz="1400"/>
            </a:lvl4pPr>
            <a:lvl5pPr marL="2285943" lvl="4" indent="-317492" rtl="0">
              <a:spcBef>
                <a:spcPts val="0"/>
              </a:spcBef>
              <a:spcAft>
                <a:spcPts val="0"/>
              </a:spcAft>
              <a:buSzPts val="1400"/>
              <a:buChar char="○"/>
              <a:defRPr sz="1400"/>
            </a:lvl5pPr>
            <a:lvl6pPr marL="2743132" lvl="5" indent="-317492" rtl="0">
              <a:spcBef>
                <a:spcPts val="0"/>
              </a:spcBef>
              <a:spcAft>
                <a:spcPts val="0"/>
              </a:spcAft>
              <a:buSzPts val="1400"/>
              <a:buChar char="■"/>
              <a:defRPr sz="1400"/>
            </a:lvl6pPr>
            <a:lvl7pPr marL="3200320" lvl="6" indent="-317492" rtl="0">
              <a:spcBef>
                <a:spcPts val="0"/>
              </a:spcBef>
              <a:spcAft>
                <a:spcPts val="0"/>
              </a:spcAft>
              <a:buSzPts val="1400"/>
              <a:buChar char="●"/>
              <a:defRPr sz="1400"/>
            </a:lvl7pPr>
            <a:lvl8pPr marL="3657509" lvl="7" indent="-317492" rtl="0">
              <a:spcBef>
                <a:spcPts val="0"/>
              </a:spcBef>
              <a:spcAft>
                <a:spcPts val="0"/>
              </a:spcAft>
              <a:buSzPts val="1400"/>
              <a:buChar char="○"/>
              <a:defRPr sz="1400"/>
            </a:lvl8pPr>
            <a:lvl9pPr marL="4114697" lvl="8" indent="-317492" rtl="0">
              <a:spcBef>
                <a:spcPts val="0"/>
              </a:spcBef>
              <a:spcAft>
                <a:spcPts val="0"/>
              </a:spcAft>
              <a:buSzPts val="1400"/>
              <a:buChar char="■"/>
              <a:defRPr sz="1400"/>
            </a:lvl9pPr>
          </a:lstStyle>
          <a:p>
            <a:endParaRPr/>
          </a:p>
        </p:txBody>
      </p:sp>
      <p:sp>
        <p:nvSpPr>
          <p:cNvPr id="54" name="Google Shape;54;p9"/>
          <p:cNvSpPr txBox="1">
            <a:spLocks noGrp="1"/>
          </p:cNvSpPr>
          <p:nvPr>
            <p:ph type="body" idx="3"/>
          </p:nvPr>
        </p:nvSpPr>
        <p:spPr>
          <a:xfrm>
            <a:off x="5022150" y="2515375"/>
            <a:ext cx="1988700" cy="2410500"/>
          </a:xfrm>
          <a:prstGeom prst="rect">
            <a:avLst/>
          </a:prstGeom>
        </p:spPr>
        <p:txBody>
          <a:bodyPr spcFirstLastPara="1" wrap="square" lIns="91425" tIns="91425" rIns="91425" bIns="91425" anchor="t" anchorCtr="0"/>
          <a:lstStyle>
            <a:lvl1pPr marL="457189" lvl="0" indent="-317492" rtl="0">
              <a:spcBef>
                <a:spcPts val="600"/>
              </a:spcBef>
              <a:spcAft>
                <a:spcPts val="0"/>
              </a:spcAft>
              <a:buSzPts val="1400"/>
              <a:buChar char="▸"/>
              <a:defRPr sz="1400"/>
            </a:lvl1pPr>
            <a:lvl2pPr marL="914378" lvl="1" indent="-317492" rtl="0">
              <a:spcBef>
                <a:spcPts val="0"/>
              </a:spcBef>
              <a:spcAft>
                <a:spcPts val="0"/>
              </a:spcAft>
              <a:buSzPts val="1400"/>
              <a:buChar char="▹"/>
              <a:defRPr sz="1400"/>
            </a:lvl2pPr>
            <a:lvl3pPr marL="1371566" lvl="2" indent="-317492" rtl="0">
              <a:spcBef>
                <a:spcPts val="0"/>
              </a:spcBef>
              <a:spcAft>
                <a:spcPts val="0"/>
              </a:spcAft>
              <a:buSzPts val="1400"/>
              <a:buChar char="▹"/>
              <a:defRPr sz="1400"/>
            </a:lvl3pPr>
            <a:lvl4pPr marL="1828754" lvl="3" indent="-317492" rtl="0">
              <a:spcBef>
                <a:spcPts val="0"/>
              </a:spcBef>
              <a:spcAft>
                <a:spcPts val="0"/>
              </a:spcAft>
              <a:buSzPts val="1400"/>
              <a:buChar char="●"/>
              <a:defRPr sz="1400"/>
            </a:lvl4pPr>
            <a:lvl5pPr marL="2285943" lvl="4" indent="-317492" rtl="0">
              <a:spcBef>
                <a:spcPts val="0"/>
              </a:spcBef>
              <a:spcAft>
                <a:spcPts val="0"/>
              </a:spcAft>
              <a:buSzPts val="1400"/>
              <a:buChar char="○"/>
              <a:defRPr sz="1400"/>
            </a:lvl5pPr>
            <a:lvl6pPr marL="2743132" lvl="5" indent="-317492" rtl="0">
              <a:spcBef>
                <a:spcPts val="0"/>
              </a:spcBef>
              <a:spcAft>
                <a:spcPts val="0"/>
              </a:spcAft>
              <a:buSzPts val="1400"/>
              <a:buChar char="■"/>
              <a:defRPr sz="1400"/>
            </a:lvl6pPr>
            <a:lvl7pPr marL="3200320" lvl="6" indent="-317492" rtl="0">
              <a:spcBef>
                <a:spcPts val="0"/>
              </a:spcBef>
              <a:spcAft>
                <a:spcPts val="0"/>
              </a:spcAft>
              <a:buSzPts val="1400"/>
              <a:buChar char="●"/>
              <a:defRPr sz="1400"/>
            </a:lvl7pPr>
            <a:lvl8pPr marL="3657509" lvl="7" indent="-317492" rtl="0">
              <a:spcBef>
                <a:spcPts val="0"/>
              </a:spcBef>
              <a:spcAft>
                <a:spcPts val="0"/>
              </a:spcAft>
              <a:buSzPts val="1400"/>
              <a:buChar char="○"/>
              <a:defRPr sz="1400"/>
            </a:lvl8pPr>
            <a:lvl9pPr marL="4114697" lvl="8" indent="-317492" rtl="0">
              <a:spcBef>
                <a:spcPts val="0"/>
              </a:spcBef>
              <a:spcAft>
                <a:spcPts val="0"/>
              </a:spcAft>
              <a:buSzPts val="1400"/>
              <a:buChar char="■"/>
              <a:defRPr sz="1400"/>
            </a:lvl9pPr>
          </a:lstStyle>
          <a:p>
            <a:endParaRPr/>
          </a:p>
        </p:txBody>
      </p:sp>
      <p:sp>
        <p:nvSpPr>
          <p:cNvPr id="55" name="Google Shape;55;p9"/>
          <p:cNvSpPr txBox="1">
            <a:spLocks noGrp="1"/>
          </p:cNvSpPr>
          <p:nvPr>
            <p:ph type="sldNum" idx="12"/>
          </p:nvPr>
        </p:nvSpPr>
        <p:spPr>
          <a:xfrm>
            <a:off x="8543227" y="4749851"/>
            <a:ext cx="548700" cy="3936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algn="r"/>
            <a:fld id="{00000000-1234-1234-1234-123412341234}" type="slidenum">
              <a:rPr lang="en" smtClean="0"/>
              <a:pPr algn="r"/>
              <a:t>‹Nº›</a:t>
            </a:fld>
            <a:endParaRPr lang="en" dirty="0"/>
          </a:p>
        </p:txBody>
      </p:sp>
    </p:spTree>
    <p:extLst>
      <p:ext uri="{BB962C8B-B14F-4D97-AF65-F5344CB8AC3E}">
        <p14:creationId xmlns:p14="http://schemas.microsoft.com/office/powerpoint/2010/main" val="3487455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A2360-7B7E-5548-99D7-24BBF3236239}"/>
              </a:ext>
            </a:extLst>
          </p:cNvPr>
          <p:cNvSpPr>
            <a:spLocks noGrp="1"/>
          </p:cNvSpPr>
          <p:nvPr>
            <p:ph type="title"/>
          </p:nvPr>
        </p:nvSpPr>
        <p:spPr>
          <a:xfrm>
            <a:off x="283567" y="411958"/>
            <a:ext cx="4326248" cy="2139553"/>
          </a:xfrm>
        </p:spPr>
        <p:txBody>
          <a:bodyPr anchor="b"/>
          <a:lstStyle>
            <a:lvl1pPr>
              <a:lnSpc>
                <a:spcPct val="80000"/>
              </a:lnSpc>
              <a:defRPr sz="3300" baseline="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C355EC5-1754-3F42-9FFB-5454C1C59869}"/>
              </a:ext>
            </a:extLst>
          </p:cNvPr>
          <p:cNvSpPr>
            <a:spLocks noGrp="1"/>
          </p:cNvSpPr>
          <p:nvPr>
            <p:ph type="body" idx="1"/>
          </p:nvPr>
        </p:nvSpPr>
        <p:spPr>
          <a:xfrm>
            <a:off x="283567" y="2696792"/>
            <a:ext cx="4326248" cy="1000098"/>
          </a:xfrm>
        </p:spPr>
        <p:txBody>
          <a:bodyPr>
            <a:normAutofit/>
          </a:bodyPr>
          <a:lstStyle>
            <a:lvl1pPr marL="0" indent="0">
              <a:buNone/>
              <a:defRPr sz="1200">
                <a:solidFill>
                  <a:schemeClr val="bg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034F554-2113-824E-8CC8-31F5AF981381}"/>
              </a:ext>
            </a:extLst>
          </p:cNvPr>
          <p:cNvSpPr>
            <a:spLocks noGrp="1"/>
          </p:cNvSpPr>
          <p:nvPr>
            <p:ph type="sldNum" sz="quarter" idx="12"/>
          </p:nvPr>
        </p:nvSpPr>
        <p:spPr/>
        <p:txBody>
          <a:bodyPr/>
          <a:lstStyle>
            <a:lvl1pPr>
              <a:defRPr>
                <a:solidFill>
                  <a:schemeClr val="bg1"/>
                </a:solidFill>
              </a:defRPr>
            </a:lvl1pPr>
          </a:lstStyle>
          <a:p>
            <a:pPr algn="r"/>
            <a:fld id="{00000000-1234-1234-1234-123412341234}" type="slidenum">
              <a:rPr lang="en" smtClean="0"/>
              <a:pPr algn="r"/>
              <a:t>‹Nº›</a:t>
            </a:fld>
            <a:endParaRPr lang="en" dirty="0"/>
          </a:p>
        </p:txBody>
      </p:sp>
    </p:spTree>
    <p:extLst>
      <p:ext uri="{BB962C8B-B14F-4D97-AF65-F5344CB8AC3E}">
        <p14:creationId xmlns:p14="http://schemas.microsoft.com/office/powerpoint/2010/main" val="3349720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Generic Cov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A2360-7B7E-5548-99D7-24BBF3236239}"/>
              </a:ext>
            </a:extLst>
          </p:cNvPr>
          <p:cNvSpPr>
            <a:spLocks noGrp="1"/>
          </p:cNvSpPr>
          <p:nvPr>
            <p:ph type="title"/>
          </p:nvPr>
        </p:nvSpPr>
        <p:spPr>
          <a:xfrm>
            <a:off x="283567" y="411958"/>
            <a:ext cx="4326248" cy="2139553"/>
          </a:xfrm>
        </p:spPr>
        <p:txBody>
          <a:bodyPr anchor="b"/>
          <a:lstStyle>
            <a:lvl1pPr>
              <a:lnSpc>
                <a:spcPct val="80000"/>
              </a:lnSpc>
              <a:defRPr sz="3300" baseline="0">
                <a:solidFill>
                  <a:schemeClr val="bg1"/>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C355EC5-1754-3F42-9FFB-5454C1C59869}"/>
              </a:ext>
            </a:extLst>
          </p:cNvPr>
          <p:cNvSpPr>
            <a:spLocks noGrp="1"/>
          </p:cNvSpPr>
          <p:nvPr>
            <p:ph type="body" idx="1"/>
          </p:nvPr>
        </p:nvSpPr>
        <p:spPr>
          <a:xfrm>
            <a:off x="283567" y="2696792"/>
            <a:ext cx="4326248" cy="1000098"/>
          </a:xfrm>
        </p:spPr>
        <p:txBody>
          <a:bodyPr>
            <a:normAutofit/>
          </a:bodyPr>
          <a:lstStyle>
            <a:lvl1pPr marL="0" indent="0">
              <a:buNone/>
              <a:defRPr sz="1200">
                <a:solidFill>
                  <a:schemeClr val="bg1"/>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a:t>Click to edit Master text styles</a:t>
            </a:r>
          </a:p>
        </p:txBody>
      </p:sp>
      <p:sp>
        <p:nvSpPr>
          <p:cNvPr id="6" name="Slide Number Placeholder 5">
            <a:extLst>
              <a:ext uri="{FF2B5EF4-FFF2-40B4-BE49-F238E27FC236}">
                <a16:creationId xmlns:a16="http://schemas.microsoft.com/office/drawing/2014/main" id="{8034F554-2113-824E-8CC8-31F5AF981381}"/>
              </a:ext>
            </a:extLst>
          </p:cNvPr>
          <p:cNvSpPr>
            <a:spLocks noGrp="1"/>
          </p:cNvSpPr>
          <p:nvPr>
            <p:ph type="sldNum" sz="quarter" idx="12"/>
          </p:nvPr>
        </p:nvSpPr>
        <p:spPr/>
        <p:txBody>
          <a:bodyPr/>
          <a:lstStyle>
            <a:lvl1pPr>
              <a:defRPr>
                <a:solidFill>
                  <a:schemeClr val="bg1"/>
                </a:solidFill>
              </a:defRPr>
            </a:lvl1pPr>
          </a:lstStyle>
          <a:p>
            <a:pPr algn="r"/>
            <a:fld id="{00000000-1234-1234-1234-123412341234}" type="slidenum">
              <a:rPr lang="en" smtClean="0"/>
              <a:pPr algn="r"/>
              <a:t>‹Nº›</a:t>
            </a:fld>
            <a:endParaRPr lang="en" dirty="0"/>
          </a:p>
        </p:txBody>
      </p:sp>
    </p:spTree>
    <p:extLst>
      <p:ext uri="{BB962C8B-B14F-4D97-AF65-F5344CB8AC3E}">
        <p14:creationId xmlns:p14="http://schemas.microsoft.com/office/powerpoint/2010/main" val="21222041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9EA900-65F0-E644-A71F-1C6270A2EF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1C42E4-E9CC-E64D-AE53-4DE36C8A91FC}"/>
              </a:ext>
            </a:extLst>
          </p:cNvPr>
          <p:cNvSpPr>
            <a:spLocks noGrp="1"/>
          </p:cNvSpPr>
          <p:nvPr>
            <p:ph sz="half" idx="1"/>
          </p:nvPr>
        </p:nvSpPr>
        <p:spPr>
          <a:xfrm>
            <a:off x="322325" y="1042417"/>
            <a:ext cx="40005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BA330287-ADAD-0D4C-B7AB-E89B5B160E30}"/>
              </a:ext>
            </a:extLst>
          </p:cNvPr>
          <p:cNvSpPr>
            <a:spLocks noGrp="1"/>
          </p:cNvSpPr>
          <p:nvPr>
            <p:ph sz="half" idx="2"/>
          </p:nvPr>
        </p:nvSpPr>
        <p:spPr>
          <a:xfrm>
            <a:off x="4651924" y="1042417"/>
            <a:ext cx="4000501"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C974054-1D32-EE45-A4AB-469AEC6FC084}"/>
              </a:ext>
            </a:extLst>
          </p:cNvPr>
          <p:cNvSpPr>
            <a:spLocks noGrp="1"/>
          </p:cNvSpPr>
          <p:nvPr>
            <p:ph type="dt" sz="half" idx="10"/>
          </p:nvPr>
        </p:nvSpPr>
        <p:spPr/>
        <p:txBody>
          <a:bodyPr/>
          <a:lstStyle/>
          <a:p>
            <a:fld id="{57D3EB28-F109-2948-A5E8-7EDC96C8D832}" type="datetime1">
              <a:rPr lang="en-US" smtClean="0"/>
              <a:t>10/10/2023</a:t>
            </a:fld>
            <a:endParaRPr lang="en-US" dirty="0"/>
          </a:p>
        </p:txBody>
      </p:sp>
      <p:sp>
        <p:nvSpPr>
          <p:cNvPr id="6" name="Footer Placeholder 5">
            <a:extLst>
              <a:ext uri="{FF2B5EF4-FFF2-40B4-BE49-F238E27FC236}">
                <a16:creationId xmlns:a16="http://schemas.microsoft.com/office/drawing/2014/main" id="{85BA2DEC-EEBA-6348-B03C-EC19A08DD920}"/>
              </a:ext>
            </a:extLst>
          </p:cNvPr>
          <p:cNvSpPr>
            <a:spLocks noGrp="1"/>
          </p:cNvSpPr>
          <p:nvPr>
            <p:ph type="ftr" sz="quarter" idx="11"/>
          </p:nvPr>
        </p:nvSpPr>
        <p:spPr/>
        <p:txBody>
          <a:bodyPr/>
          <a:lstStyle/>
          <a:p>
            <a:endParaRPr lang="en-US" dirty="0"/>
          </a:p>
        </p:txBody>
      </p:sp>
      <p:sp>
        <p:nvSpPr>
          <p:cNvPr id="8" name="Slide Number Placeholder 5">
            <a:extLst>
              <a:ext uri="{FF2B5EF4-FFF2-40B4-BE49-F238E27FC236}">
                <a16:creationId xmlns:a16="http://schemas.microsoft.com/office/drawing/2014/main" id="{C3787EF6-966F-D04A-800C-A352E681A722}"/>
              </a:ext>
            </a:extLst>
          </p:cNvPr>
          <p:cNvSpPr>
            <a:spLocks noGrp="1"/>
          </p:cNvSpPr>
          <p:nvPr>
            <p:ph type="sldNum" sz="quarter" idx="4"/>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spTree>
    <p:extLst>
      <p:ext uri="{BB962C8B-B14F-4D97-AF65-F5344CB8AC3E}">
        <p14:creationId xmlns:p14="http://schemas.microsoft.com/office/powerpoint/2010/main" val="772886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73579-1B6C-F240-8FCB-D4E526FDAB54}"/>
              </a:ext>
            </a:extLst>
          </p:cNvPr>
          <p:cNvSpPr>
            <a:spLocks noGrp="1"/>
          </p:cNvSpPr>
          <p:nvPr>
            <p:ph type="title"/>
          </p:nvPr>
        </p:nvSpPr>
        <p:spPr>
          <a:xfrm>
            <a:off x="322327" y="452630"/>
            <a:ext cx="6973967" cy="511617"/>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1094F066-3469-7843-8E1A-B15B983379CA}"/>
              </a:ext>
            </a:extLst>
          </p:cNvPr>
          <p:cNvSpPr>
            <a:spLocks noGrp="1"/>
          </p:cNvSpPr>
          <p:nvPr>
            <p:ph type="body" idx="1"/>
          </p:nvPr>
        </p:nvSpPr>
        <p:spPr>
          <a:xfrm>
            <a:off x="322325" y="973233"/>
            <a:ext cx="4050294" cy="464693"/>
          </a:xfrm>
        </p:spPr>
        <p:txBody>
          <a:bodyPr anchor="b">
            <a:normAutofit/>
          </a:bodyPr>
          <a:lstStyle>
            <a:lvl1pPr marL="0" indent="0">
              <a:lnSpc>
                <a:spcPct val="80000"/>
              </a:lnSpc>
              <a:buNone/>
              <a:defRPr sz="1500" b="1" spc="-30" baseline="0"/>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A962522-E27B-1442-9784-F1A23DD3577E}"/>
              </a:ext>
            </a:extLst>
          </p:cNvPr>
          <p:cNvSpPr>
            <a:spLocks noGrp="1"/>
          </p:cNvSpPr>
          <p:nvPr>
            <p:ph sz="half" idx="2"/>
          </p:nvPr>
        </p:nvSpPr>
        <p:spPr>
          <a:xfrm>
            <a:off x="322325" y="1562942"/>
            <a:ext cx="4050294"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9FF07E-5A6E-5B49-8C89-825C14AE6225}"/>
              </a:ext>
            </a:extLst>
          </p:cNvPr>
          <p:cNvSpPr>
            <a:spLocks noGrp="1"/>
          </p:cNvSpPr>
          <p:nvPr>
            <p:ph type="body" sz="quarter" idx="3"/>
          </p:nvPr>
        </p:nvSpPr>
        <p:spPr>
          <a:xfrm>
            <a:off x="4681671" y="973233"/>
            <a:ext cx="4140004" cy="464693"/>
          </a:xfrm>
        </p:spPr>
        <p:txBody>
          <a:bodyPr anchor="b">
            <a:normAutofit/>
          </a:bodyPr>
          <a:lstStyle>
            <a:lvl1pPr marL="0" indent="0">
              <a:lnSpc>
                <a:spcPct val="80000"/>
              </a:lnSpc>
              <a:buNone/>
              <a:defRPr sz="1500" b="1" spc="-30" baseline="0"/>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F4080B7-5AFD-7A40-89A7-EA4E3FDE5ADD}"/>
              </a:ext>
            </a:extLst>
          </p:cNvPr>
          <p:cNvSpPr>
            <a:spLocks noGrp="1"/>
          </p:cNvSpPr>
          <p:nvPr>
            <p:ph sz="quarter" idx="4"/>
          </p:nvPr>
        </p:nvSpPr>
        <p:spPr>
          <a:xfrm>
            <a:off x="4681671" y="1562942"/>
            <a:ext cx="4140004"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FAF372-9889-4745-8B0C-8171C4705DCE}"/>
              </a:ext>
            </a:extLst>
          </p:cNvPr>
          <p:cNvSpPr>
            <a:spLocks noGrp="1"/>
          </p:cNvSpPr>
          <p:nvPr>
            <p:ph type="dt" sz="half" idx="10"/>
          </p:nvPr>
        </p:nvSpPr>
        <p:spPr/>
        <p:txBody>
          <a:bodyPr/>
          <a:lstStyle/>
          <a:p>
            <a:fld id="{BCC1E128-AEB7-EC40-AF18-3E2E77CC645E}" type="datetime1">
              <a:rPr lang="en-US" smtClean="0"/>
              <a:t>10/10/2023</a:t>
            </a:fld>
            <a:endParaRPr lang="en-US" dirty="0"/>
          </a:p>
        </p:txBody>
      </p:sp>
      <p:sp>
        <p:nvSpPr>
          <p:cNvPr id="8" name="Footer Placeholder 7">
            <a:extLst>
              <a:ext uri="{FF2B5EF4-FFF2-40B4-BE49-F238E27FC236}">
                <a16:creationId xmlns:a16="http://schemas.microsoft.com/office/drawing/2014/main" id="{85F62DF5-E870-7344-B52F-331ACC1B8D42}"/>
              </a:ext>
            </a:extLst>
          </p:cNvPr>
          <p:cNvSpPr>
            <a:spLocks noGrp="1"/>
          </p:cNvSpPr>
          <p:nvPr>
            <p:ph type="ftr" sz="quarter" idx="11"/>
          </p:nvPr>
        </p:nvSpPr>
        <p:spPr/>
        <p:txBody>
          <a:bodyPr/>
          <a:lstStyle/>
          <a:p>
            <a:endParaRPr lang="en-US" dirty="0"/>
          </a:p>
        </p:txBody>
      </p:sp>
      <p:sp>
        <p:nvSpPr>
          <p:cNvPr id="10" name="Slide Number Placeholder 5">
            <a:extLst>
              <a:ext uri="{FF2B5EF4-FFF2-40B4-BE49-F238E27FC236}">
                <a16:creationId xmlns:a16="http://schemas.microsoft.com/office/drawing/2014/main" id="{803264F2-420C-FA41-A91C-98285ECE8CBC}"/>
              </a:ext>
            </a:extLst>
          </p:cNvPr>
          <p:cNvSpPr>
            <a:spLocks noGrp="1"/>
          </p:cNvSpPr>
          <p:nvPr>
            <p:ph type="sldNum" sz="quarter" idx="12"/>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spTree>
    <p:extLst>
      <p:ext uri="{BB962C8B-B14F-4D97-AF65-F5344CB8AC3E}">
        <p14:creationId xmlns:p14="http://schemas.microsoft.com/office/powerpoint/2010/main" val="3487772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FC240-9B3B-7846-A052-534CE8F3CF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1C2D99B-AC6F-1B4B-BED5-47C3B755DA87}"/>
              </a:ext>
            </a:extLst>
          </p:cNvPr>
          <p:cNvSpPr>
            <a:spLocks noGrp="1"/>
          </p:cNvSpPr>
          <p:nvPr>
            <p:ph type="dt" sz="half" idx="10"/>
          </p:nvPr>
        </p:nvSpPr>
        <p:spPr/>
        <p:txBody>
          <a:bodyPr/>
          <a:lstStyle/>
          <a:p>
            <a:fld id="{B81D2B72-3EB7-B24E-A764-C7F4B4E79A64}" type="datetime1">
              <a:rPr lang="en-US" smtClean="0"/>
              <a:t>10/10/2023</a:t>
            </a:fld>
            <a:endParaRPr lang="en-US" dirty="0"/>
          </a:p>
        </p:txBody>
      </p:sp>
      <p:sp>
        <p:nvSpPr>
          <p:cNvPr id="4" name="Footer Placeholder 3">
            <a:extLst>
              <a:ext uri="{FF2B5EF4-FFF2-40B4-BE49-F238E27FC236}">
                <a16:creationId xmlns:a16="http://schemas.microsoft.com/office/drawing/2014/main" id="{28667C11-F96B-BA4E-83D4-5CFC58F450E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1F6636-19D9-B947-88A7-85C2FE598E65}"/>
              </a:ext>
            </a:extLst>
          </p:cNvPr>
          <p:cNvSpPr>
            <a:spLocks noGrp="1"/>
          </p:cNvSpPr>
          <p:nvPr>
            <p:ph type="sldNum" sz="quarter" idx="4"/>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spTree>
    <p:extLst>
      <p:ext uri="{BB962C8B-B14F-4D97-AF65-F5344CB8AC3E}">
        <p14:creationId xmlns:p14="http://schemas.microsoft.com/office/powerpoint/2010/main" val="2942013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35ECE2-75D3-3A4E-8627-D05577BC014A}"/>
              </a:ext>
            </a:extLst>
          </p:cNvPr>
          <p:cNvSpPr>
            <a:spLocks noGrp="1"/>
          </p:cNvSpPr>
          <p:nvPr>
            <p:ph type="dt" sz="half" idx="10"/>
          </p:nvPr>
        </p:nvSpPr>
        <p:spPr/>
        <p:txBody>
          <a:bodyPr/>
          <a:lstStyle/>
          <a:p>
            <a:fld id="{B25B0C86-06F9-DE41-9D1A-01A0715A3F63}" type="datetime1">
              <a:rPr lang="en-US" smtClean="0"/>
              <a:t>10/10/2023</a:t>
            </a:fld>
            <a:endParaRPr lang="en-US" dirty="0"/>
          </a:p>
        </p:txBody>
      </p:sp>
      <p:sp>
        <p:nvSpPr>
          <p:cNvPr id="3" name="Footer Placeholder 2">
            <a:extLst>
              <a:ext uri="{FF2B5EF4-FFF2-40B4-BE49-F238E27FC236}">
                <a16:creationId xmlns:a16="http://schemas.microsoft.com/office/drawing/2014/main" id="{40DADA39-BBB8-5F46-929B-26AAE4416179}"/>
              </a:ext>
            </a:extLst>
          </p:cNvPr>
          <p:cNvSpPr>
            <a:spLocks noGrp="1"/>
          </p:cNvSpPr>
          <p:nvPr>
            <p:ph type="ftr" sz="quarter" idx="11"/>
          </p:nvPr>
        </p:nvSpPr>
        <p:spPr/>
        <p:txBody>
          <a:bodyPr/>
          <a:lstStyle/>
          <a:p>
            <a:endParaRPr lang="en-US" dirty="0"/>
          </a:p>
        </p:txBody>
      </p:sp>
      <p:sp>
        <p:nvSpPr>
          <p:cNvPr id="5" name="Rectangle 4">
            <a:extLst>
              <a:ext uri="{FF2B5EF4-FFF2-40B4-BE49-F238E27FC236}">
                <a16:creationId xmlns:a16="http://schemas.microsoft.com/office/drawing/2014/main" id="{92B9B1DD-C4E8-684D-9F0A-021799235ECD}"/>
              </a:ext>
            </a:extLst>
          </p:cNvPr>
          <p:cNvSpPr/>
          <p:nvPr/>
        </p:nvSpPr>
        <p:spPr>
          <a:xfrm>
            <a:off x="7657240" y="4573720"/>
            <a:ext cx="1486760" cy="5697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dirty="0"/>
          </a:p>
        </p:txBody>
      </p:sp>
      <p:sp>
        <p:nvSpPr>
          <p:cNvPr id="6" name="Slide Number Placeholder 5">
            <a:extLst>
              <a:ext uri="{FF2B5EF4-FFF2-40B4-BE49-F238E27FC236}">
                <a16:creationId xmlns:a16="http://schemas.microsoft.com/office/drawing/2014/main" id="{E30E0130-FD56-F142-AEF8-B55ABA39B354}"/>
              </a:ext>
            </a:extLst>
          </p:cNvPr>
          <p:cNvSpPr>
            <a:spLocks noGrp="1"/>
          </p:cNvSpPr>
          <p:nvPr>
            <p:ph type="sldNum" sz="quarter" idx="4"/>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spTree>
    <p:extLst>
      <p:ext uri="{BB962C8B-B14F-4D97-AF65-F5344CB8AC3E}">
        <p14:creationId xmlns:p14="http://schemas.microsoft.com/office/powerpoint/2010/main" val="4239597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blank" preserve="1">
  <p:cSld name="Blank White">
    <p:bg>
      <p:bgPr>
        <a:solidFill>
          <a:schemeClr val="bg1"/>
        </a:solidFill>
        <a:effectLst/>
      </p:bgPr>
    </p:bg>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35ECE2-75D3-3A4E-8627-D05577BC014A}"/>
              </a:ext>
            </a:extLst>
          </p:cNvPr>
          <p:cNvSpPr>
            <a:spLocks noGrp="1"/>
          </p:cNvSpPr>
          <p:nvPr>
            <p:ph type="dt" sz="half" idx="10"/>
          </p:nvPr>
        </p:nvSpPr>
        <p:spPr/>
        <p:txBody>
          <a:bodyPr/>
          <a:lstStyle/>
          <a:p>
            <a:fld id="{730A7016-B0C7-5F4B-B7A7-253FA3F29E3A}" type="datetime1">
              <a:rPr lang="en-US" smtClean="0"/>
              <a:t>10/10/2023</a:t>
            </a:fld>
            <a:endParaRPr lang="en-US" dirty="0"/>
          </a:p>
        </p:txBody>
      </p:sp>
      <p:sp>
        <p:nvSpPr>
          <p:cNvPr id="3" name="Footer Placeholder 2">
            <a:extLst>
              <a:ext uri="{FF2B5EF4-FFF2-40B4-BE49-F238E27FC236}">
                <a16:creationId xmlns:a16="http://schemas.microsoft.com/office/drawing/2014/main" id="{40DADA39-BBB8-5F46-929B-26AAE4416179}"/>
              </a:ext>
            </a:extLst>
          </p:cNvPr>
          <p:cNvSpPr>
            <a:spLocks noGrp="1"/>
          </p:cNvSpPr>
          <p:nvPr>
            <p:ph type="ftr" sz="quarter" idx="11"/>
          </p:nvPr>
        </p:nvSpPr>
        <p:spPr/>
        <p:txBody>
          <a:bodyPr/>
          <a:lstStyle/>
          <a:p>
            <a:endParaRPr lang="en-US" dirty="0"/>
          </a:p>
        </p:txBody>
      </p:sp>
      <p:sp>
        <p:nvSpPr>
          <p:cNvPr id="5" name="Slide Number Placeholder 5">
            <a:extLst>
              <a:ext uri="{FF2B5EF4-FFF2-40B4-BE49-F238E27FC236}">
                <a16:creationId xmlns:a16="http://schemas.microsoft.com/office/drawing/2014/main" id="{2FA14633-042B-3C43-941C-5021BB672C7C}"/>
              </a:ext>
            </a:extLst>
          </p:cNvPr>
          <p:cNvSpPr>
            <a:spLocks noGrp="1"/>
          </p:cNvSpPr>
          <p:nvPr>
            <p:ph type="sldNum" sz="quarter" idx="4"/>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spTree>
    <p:extLst>
      <p:ext uri="{BB962C8B-B14F-4D97-AF65-F5344CB8AC3E}">
        <p14:creationId xmlns:p14="http://schemas.microsoft.com/office/powerpoint/2010/main" val="809686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type="title">
  <p:cSld name="Title">
    <p:spTree>
      <p:nvGrpSpPr>
        <p:cNvPr id="1" name="Shape 9"/>
        <p:cNvGrpSpPr/>
        <p:nvPr/>
      </p:nvGrpSpPr>
      <p:grpSpPr>
        <a:xfrm>
          <a:off x="0" y="0"/>
          <a:ext cx="0" cy="0"/>
          <a:chOff x="0" y="0"/>
          <a:chExt cx="0" cy="0"/>
        </a:xfrm>
      </p:grpSpPr>
      <p:sp>
        <p:nvSpPr>
          <p:cNvPr id="12" name="Google Shape;12;p2"/>
          <p:cNvSpPr txBox="1">
            <a:spLocks noGrp="1"/>
          </p:cNvSpPr>
          <p:nvPr>
            <p:ph type="ctrTitle"/>
          </p:nvPr>
        </p:nvSpPr>
        <p:spPr>
          <a:xfrm>
            <a:off x="648300" y="3404550"/>
            <a:ext cx="3530700" cy="1182000"/>
          </a:xfrm>
          <a:prstGeom prst="rect">
            <a:avLst/>
          </a:prstGeom>
        </p:spPr>
        <p:txBody>
          <a:bodyPr spcFirstLastPara="1" wrap="square" lIns="91425" tIns="91425" rIns="91425" bIns="91425" anchor="b" anchorCtr="0"/>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Tree>
    <p:extLst>
      <p:ext uri="{BB962C8B-B14F-4D97-AF65-F5344CB8AC3E}">
        <p14:creationId xmlns:p14="http://schemas.microsoft.com/office/powerpoint/2010/main" val="23684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C10DDCC-EA11-0046-B3D4-7A2930869DD9}"/>
              </a:ext>
            </a:extLst>
          </p:cNvPr>
          <p:cNvSpPr>
            <a:spLocks noGrp="1"/>
          </p:cNvSpPr>
          <p:nvPr>
            <p:ph type="title"/>
          </p:nvPr>
        </p:nvSpPr>
        <p:spPr>
          <a:xfrm>
            <a:off x="322326" y="452629"/>
            <a:ext cx="7886700" cy="367238"/>
          </a:xfrm>
          <a:prstGeom prst="rect">
            <a:avLst/>
          </a:prstGeom>
        </p:spPr>
        <p:txBody>
          <a:bodyPr vert="horz" lIns="0" tIns="0" rIns="0" bIns="0" rtlCol="0" anchor="t"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51962768-2A21-2E46-A1A3-2240DCC98B2B}"/>
              </a:ext>
            </a:extLst>
          </p:cNvPr>
          <p:cNvSpPr>
            <a:spLocks noGrp="1"/>
          </p:cNvSpPr>
          <p:nvPr>
            <p:ph type="body" idx="1"/>
          </p:nvPr>
        </p:nvSpPr>
        <p:spPr>
          <a:xfrm>
            <a:off x="322327" y="1044367"/>
            <a:ext cx="8474477" cy="356544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9853F9AF-637F-5C4E-A1B2-D21481D8C97D}"/>
              </a:ext>
            </a:extLst>
          </p:cNvPr>
          <p:cNvSpPr>
            <a:spLocks noGrp="1"/>
          </p:cNvSpPr>
          <p:nvPr>
            <p:ph type="dt" sz="half" idx="2"/>
          </p:nvPr>
        </p:nvSpPr>
        <p:spPr>
          <a:xfrm>
            <a:off x="322325" y="4767264"/>
            <a:ext cx="2057400" cy="273844"/>
          </a:xfrm>
          <a:prstGeom prst="rect">
            <a:avLst/>
          </a:prstGeom>
        </p:spPr>
        <p:txBody>
          <a:bodyPr vert="horz" lIns="0" tIns="0" rIns="0" bIns="0" rtlCol="0" anchor="b" anchorCtr="0"/>
          <a:lstStyle>
            <a:lvl1pPr algn="l">
              <a:defRPr sz="600">
                <a:solidFill>
                  <a:schemeClr val="tx1">
                    <a:tint val="75000"/>
                  </a:schemeClr>
                </a:solidFill>
              </a:defRPr>
            </a:lvl1pPr>
          </a:lstStyle>
          <a:p>
            <a:fld id="{0DE901BA-C0FF-3046-A855-1EBEA2D049D1}" type="datetime1">
              <a:rPr lang="en-US" smtClean="0"/>
              <a:t>10/10/2023</a:t>
            </a:fld>
            <a:endParaRPr lang="en-US" dirty="0"/>
          </a:p>
        </p:txBody>
      </p:sp>
      <p:sp>
        <p:nvSpPr>
          <p:cNvPr id="5" name="Footer Placeholder 4">
            <a:extLst>
              <a:ext uri="{FF2B5EF4-FFF2-40B4-BE49-F238E27FC236}">
                <a16:creationId xmlns:a16="http://schemas.microsoft.com/office/drawing/2014/main" id="{EF1576E9-3237-B74F-A744-D1267D774B84}"/>
              </a:ext>
            </a:extLst>
          </p:cNvPr>
          <p:cNvSpPr>
            <a:spLocks noGrp="1"/>
          </p:cNvSpPr>
          <p:nvPr>
            <p:ph type="ftr" sz="quarter" idx="3"/>
          </p:nvPr>
        </p:nvSpPr>
        <p:spPr>
          <a:xfrm>
            <a:off x="3028950" y="4767264"/>
            <a:ext cx="3086100" cy="273844"/>
          </a:xfrm>
          <a:prstGeom prst="rect">
            <a:avLst/>
          </a:prstGeom>
        </p:spPr>
        <p:txBody>
          <a:bodyPr vert="horz" lIns="0" tIns="0" rIns="0" bIns="0" rtlCol="0" anchor="b" anchorCtr="0"/>
          <a:lstStyle>
            <a:lvl1pPr algn="ctr">
              <a:defRPr sz="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B045C11F-93B5-E847-A3C5-5D816B198E75}"/>
              </a:ext>
            </a:extLst>
          </p:cNvPr>
          <p:cNvSpPr>
            <a:spLocks noGrp="1"/>
          </p:cNvSpPr>
          <p:nvPr>
            <p:ph type="sldNum" sz="quarter" idx="4"/>
          </p:nvPr>
        </p:nvSpPr>
        <p:spPr>
          <a:xfrm>
            <a:off x="-45720" y="4910328"/>
            <a:ext cx="274320" cy="273844"/>
          </a:xfrm>
          <a:prstGeom prst="rect">
            <a:avLst/>
          </a:prstGeom>
        </p:spPr>
        <p:txBody>
          <a:bodyPr vert="horz" lIns="0" tIns="0" rIns="0" bIns="0" rtlCol="0" anchor="ctr" anchorCtr="0"/>
          <a:lstStyle>
            <a:lvl1pPr algn="ctr">
              <a:defRPr sz="600" b="1">
                <a:solidFill>
                  <a:schemeClr val="tx1">
                    <a:tint val="75000"/>
                  </a:schemeClr>
                </a:solidFill>
              </a:defRPr>
            </a:lvl1pPr>
          </a:lstStyle>
          <a:p>
            <a:fld id="{00000000-1234-1234-1234-123412341234}" type="slidenum">
              <a:rPr lang="en" smtClean="0"/>
              <a:pPr/>
              <a:t>‹Nº›</a:t>
            </a:fld>
            <a:endParaRPr lang="en" dirty="0"/>
          </a:p>
        </p:txBody>
      </p:sp>
      <p:pic>
        <p:nvPicPr>
          <p:cNvPr id="9" name="Picture 8">
            <a:extLst>
              <a:ext uri="{FF2B5EF4-FFF2-40B4-BE49-F238E27FC236}">
                <a16:creationId xmlns:a16="http://schemas.microsoft.com/office/drawing/2014/main" id="{AB9DEF3C-47D5-8F40-A9B9-D958DCD7ACA8}"/>
              </a:ext>
            </a:extLst>
          </p:cNvPr>
          <p:cNvPicPr>
            <a:picLocks noChangeAspect="1"/>
          </p:cNvPicPr>
          <p:nvPr userDrawn="1"/>
        </p:nvPicPr>
        <p:blipFill>
          <a:blip r:embed="rId15"/>
          <a:stretch>
            <a:fillRect/>
          </a:stretch>
        </p:blipFill>
        <p:spPr>
          <a:xfrm>
            <a:off x="7167826" y="0"/>
            <a:ext cx="1977376" cy="1356461"/>
          </a:xfrm>
          <a:prstGeom prst="rect">
            <a:avLst/>
          </a:prstGeom>
        </p:spPr>
      </p:pic>
      <p:pic>
        <p:nvPicPr>
          <p:cNvPr id="13" name="Picture 12" descr="A close up of a logo&#10;&#10;Description automatically generated">
            <a:extLst>
              <a:ext uri="{FF2B5EF4-FFF2-40B4-BE49-F238E27FC236}">
                <a16:creationId xmlns:a16="http://schemas.microsoft.com/office/drawing/2014/main" id="{EC707A4E-92DE-CB4E-B484-953D77B82B61}"/>
              </a:ext>
            </a:extLst>
          </p:cNvPr>
          <p:cNvPicPr>
            <a:picLocks noChangeAspect="1"/>
          </p:cNvPicPr>
          <p:nvPr userDrawn="1"/>
        </p:nvPicPr>
        <p:blipFill>
          <a:blip r:embed="rId16"/>
          <a:stretch>
            <a:fillRect/>
          </a:stretch>
        </p:blipFill>
        <p:spPr>
          <a:xfrm>
            <a:off x="0" y="4914900"/>
            <a:ext cx="241914" cy="241914"/>
          </a:xfrm>
          <a:prstGeom prst="rect">
            <a:avLst/>
          </a:prstGeom>
        </p:spPr>
      </p:pic>
      <p:pic>
        <p:nvPicPr>
          <p:cNvPr id="8" name="Picture 7">
            <a:extLst>
              <a:ext uri="{FF2B5EF4-FFF2-40B4-BE49-F238E27FC236}">
                <a16:creationId xmlns:a16="http://schemas.microsoft.com/office/drawing/2014/main" id="{7D5E5EE4-9CE0-C547-AD36-8BF0E05405C6}"/>
              </a:ext>
            </a:extLst>
          </p:cNvPr>
          <p:cNvPicPr>
            <a:picLocks noChangeAspect="1"/>
          </p:cNvPicPr>
          <p:nvPr userDrawn="1"/>
        </p:nvPicPr>
        <p:blipFill>
          <a:blip r:embed="rId17"/>
          <a:stretch>
            <a:fillRect/>
          </a:stretch>
        </p:blipFill>
        <p:spPr>
          <a:xfrm>
            <a:off x="7830752" y="4653283"/>
            <a:ext cx="1089654" cy="341401"/>
          </a:xfrm>
          <a:prstGeom prst="rect">
            <a:avLst/>
          </a:prstGeom>
        </p:spPr>
      </p:pic>
    </p:spTree>
    <p:extLst>
      <p:ext uri="{BB962C8B-B14F-4D97-AF65-F5344CB8AC3E}">
        <p14:creationId xmlns:p14="http://schemas.microsoft.com/office/powerpoint/2010/main" val="382955934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80" r:id="rId3"/>
    <p:sldLayoutId id="2147483669" r:id="rId4"/>
    <p:sldLayoutId id="2147483670" r:id="rId5"/>
    <p:sldLayoutId id="2147483671" r:id="rId6"/>
    <p:sldLayoutId id="2147483672" r:id="rId7"/>
    <p:sldLayoutId id="2147483673" r:id="rId8"/>
    <p:sldLayoutId id="2147483674" r:id="rId9"/>
    <p:sldLayoutId id="2147483675" r:id="rId10"/>
    <p:sldLayoutId id="2147483677" r:id="rId11"/>
    <p:sldLayoutId id="2147483678" r:id="rId12"/>
    <p:sldLayoutId id="2147483679" r:id="rId13"/>
  </p:sldLayoutIdLst>
  <p:transition>
    <p:fade thruBlk="1"/>
  </p:transition>
  <p:hf hdr="0" dt="0"/>
  <p:txStyles>
    <p:title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p:titleStyle>
    <p:body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2.jpeg"/><Relationship Id="rId1" Type="http://schemas.openxmlformats.org/officeDocument/2006/relationships/slideLayout" Target="../slideLayouts/slideLayout1.xml"/><Relationship Id="rId4" Type="http://schemas.openxmlformats.org/officeDocument/2006/relationships/image" Target="../media/image13.jpe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C53A144-7F26-C044-B0B0-AAA92B7724C3}"/>
              </a:ext>
            </a:extLst>
          </p:cNvPr>
          <p:cNvSpPr>
            <a:spLocks noGrp="1"/>
          </p:cNvSpPr>
          <p:nvPr>
            <p:ph type="title"/>
          </p:nvPr>
        </p:nvSpPr>
        <p:spPr>
          <a:xfrm>
            <a:off x="655926" y="411958"/>
            <a:ext cx="4326248" cy="2139553"/>
          </a:xfrm>
        </p:spPr>
        <p:txBody>
          <a:bodyPr/>
          <a:lstStyle/>
          <a:p>
            <a:r>
              <a:rPr lang="es-CO" dirty="0"/>
              <a:t>E</a:t>
            </a:r>
            <a:r>
              <a:rPr lang="en-US" dirty="0"/>
              <a:t>Employee Relations</a:t>
            </a:r>
          </a:p>
        </p:txBody>
      </p:sp>
      <p:sp>
        <p:nvSpPr>
          <p:cNvPr id="7" name="Text Placeholder 6">
            <a:extLst>
              <a:ext uri="{FF2B5EF4-FFF2-40B4-BE49-F238E27FC236}">
                <a16:creationId xmlns:a16="http://schemas.microsoft.com/office/drawing/2014/main" id="{66F9CA84-2AD0-E241-8528-A924FFDB9F15}"/>
              </a:ext>
            </a:extLst>
          </p:cNvPr>
          <p:cNvSpPr>
            <a:spLocks noGrp="1"/>
          </p:cNvSpPr>
          <p:nvPr>
            <p:ph type="body" idx="1"/>
          </p:nvPr>
        </p:nvSpPr>
        <p:spPr>
          <a:xfrm>
            <a:off x="655926" y="2527866"/>
            <a:ext cx="4326248" cy="1000098"/>
          </a:xfrm>
        </p:spPr>
        <p:txBody>
          <a:bodyPr/>
          <a:lstStyle/>
          <a:p>
            <a:r>
              <a:rPr lang="es-CO" dirty="0"/>
              <a:t>Training </a:t>
            </a:r>
            <a:r>
              <a:rPr lang="en-US" dirty="0"/>
              <a:t>Session</a:t>
            </a:r>
            <a:r>
              <a:rPr lang="es-CO" dirty="0"/>
              <a:t> – </a:t>
            </a:r>
            <a:r>
              <a:rPr lang="en-US" dirty="0"/>
              <a:t>Cashing Check Issues</a:t>
            </a:r>
          </a:p>
        </p:txBody>
      </p:sp>
      <p:sp>
        <p:nvSpPr>
          <p:cNvPr id="4" name="Slide Number Placeholder 3">
            <a:extLst>
              <a:ext uri="{FF2B5EF4-FFF2-40B4-BE49-F238E27FC236}">
                <a16:creationId xmlns:a16="http://schemas.microsoft.com/office/drawing/2014/main" id="{C0396F9E-4B4B-C84C-8F32-7F06466151DC}"/>
              </a:ext>
            </a:extLst>
          </p:cNvPr>
          <p:cNvSpPr>
            <a:spLocks noGrp="1"/>
          </p:cNvSpPr>
          <p:nvPr>
            <p:ph type="sldNum" sz="quarter" idx="12"/>
          </p:nvPr>
        </p:nvSpPr>
        <p:spPr/>
        <p:txBody>
          <a:bodyPr/>
          <a:lstStyle/>
          <a:p>
            <a:fld id="{00000000-1234-1234-1234-123412341234}" type="slidenum">
              <a:rPr lang="en" smtClean="0"/>
              <a:pPr/>
              <a:t>1</a:t>
            </a:fld>
            <a:endParaRPr lang="en" dirty="0"/>
          </a:p>
        </p:txBody>
      </p:sp>
    </p:spTree>
    <p:extLst>
      <p:ext uri="{BB962C8B-B14F-4D97-AF65-F5344CB8AC3E}">
        <p14:creationId xmlns:p14="http://schemas.microsoft.com/office/powerpoint/2010/main" val="3483334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C53A144-7F26-C044-B0B0-AAA92B7724C3}"/>
              </a:ext>
            </a:extLst>
          </p:cNvPr>
          <p:cNvSpPr>
            <a:spLocks noGrp="1"/>
          </p:cNvSpPr>
          <p:nvPr>
            <p:ph type="title"/>
          </p:nvPr>
        </p:nvSpPr>
        <p:spPr>
          <a:xfrm>
            <a:off x="655926" y="411958"/>
            <a:ext cx="4326248" cy="2139553"/>
          </a:xfrm>
        </p:spPr>
        <p:txBody>
          <a:bodyPr/>
          <a:lstStyle/>
          <a:p>
            <a:r>
              <a:rPr lang="en-US" sz="3600" dirty="0"/>
              <a:t>Practice Time</a:t>
            </a:r>
            <a:endParaRPr lang="en-US" dirty="0"/>
          </a:p>
        </p:txBody>
      </p:sp>
      <p:sp>
        <p:nvSpPr>
          <p:cNvPr id="7" name="Text Placeholder 6">
            <a:extLst>
              <a:ext uri="{FF2B5EF4-FFF2-40B4-BE49-F238E27FC236}">
                <a16:creationId xmlns:a16="http://schemas.microsoft.com/office/drawing/2014/main" id="{66F9CA84-2AD0-E241-8528-A924FFDB9F15}"/>
              </a:ext>
            </a:extLst>
          </p:cNvPr>
          <p:cNvSpPr>
            <a:spLocks noGrp="1"/>
          </p:cNvSpPr>
          <p:nvPr>
            <p:ph type="body" idx="1"/>
          </p:nvPr>
        </p:nvSpPr>
        <p:spPr>
          <a:xfrm>
            <a:off x="655926" y="2527866"/>
            <a:ext cx="4326248" cy="1000098"/>
          </a:xfrm>
        </p:spPr>
        <p:txBody>
          <a:bodyPr/>
          <a:lstStyle/>
          <a:p>
            <a:r>
              <a:rPr lang="en-US" dirty="0"/>
              <a:t>Be Prepared!</a:t>
            </a:r>
          </a:p>
        </p:txBody>
      </p:sp>
      <p:sp>
        <p:nvSpPr>
          <p:cNvPr id="4" name="Slide Number Placeholder 3">
            <a:extLst>
              <a:ext uri="{FF2B5EF4-FFF2-40B4-BE49-F238E27FC236}">
                <a16:creationId xmlns:a16="http://schemas.microsoft.com/office/drawing/2014/main" id="{C0396F9E-4B4B-C84C-8F32-7F06466151DC}"/>
              </a:ext>
            </a:extLst>
          </p:cNvPr>
          <p:cNvSpPr>
            <a:spLocks noGrp="1"/>
          </p:cNvSpPr>
          <p:nvPr>
            <p:ph type="sldNum" sz="quarter" idx="12"/>
          </p:nvPr>
        </p:nvSpPr>
        <p:spPr/>
        <p:txBody>
          <a:bodyPr/>
          <a:lstStyle/>
          <a:p>
            <a:fld id="{00000000-1234-1234-1234-123412341234}" type="slidenum">
              <a:rPr lang="en" smtClean="0"/>
              <a:pPr/>
              <a:t>10</a:t>
            </a:fld>
            <a:endParaRPr lang="en" dirty="0"/>
          </a:p>
        </p:txBody>
      </p:sp>
    </p:spTree>
    <p:extLst>
      <p:ext uri="{BB962C8B-B14F-4D97-AF65-F5344CB8AC3E}">
        <p14:creationId xmlns:p14="http://schemas.microsoft.com/office/powerpoint/2010/main" val="1624803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01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Sara Calls in because she never received one of her checks, it’s been more than 90 days, what can we do?</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21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1566215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19318" y="2480322"/>
            <a:ext cx="7617599" cy="185886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t>Checks are only valid for 90 days, if it is past than that, we can create a </a:t>
            </a:r>
            <a:r>
              <a:rPr lang="en-US" sz="1800" b="1" dirty="0">
                <a:solidFill>
                  <a:schemeClr val="accent1"/>
                </a:solidFill>
              </a:rPr>
              <a:t>case to payroll </a:t>
            </a:r>
            <a:r>
              <a:rPr lang="en-US" sz="1800" b="1" dirty="0"/>
              <a:t>so they confirm with treasury if the check was never cashed , then will re-issue.</a:t>
            </a:r>
          </a:p>
          <a:p>
            <a:pPr marL="0" indent="0" algn="ctr">
              <a:buNone/>
            </a:pPr>
            <a:endParaRPr lang="en-US" sz="1800" b="1" dirty="0"/>
          </a:p>
          <a:p>
            <a:pPr marL="0" indent="0" algn="ctr">
              <a:buNone/>
            </a:pPr>
            <a:r>
              <a:rPr lang="en-US" sz="1800" b="1" i="1" u="sng" dirty="0"/>
              <a:t>Do not Forget Affidavit, this form will help us to stop and void the transaction</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21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
        <p:nvSpPr>
          <p:cNvPr id="4" name="Content Placeholder 2">
            <a:extLst>
              <a:ext uri="{FF2B5EF4-FFF2-40B4-BE49-F238E27FC236}">
                <a16:creationId xmlns:a16="http://schemas.microsoft.com/office/drawing/2014/main" id="{838C7949-25EC-4482-ABC8-2244F9B6D955}"/>
              </a:ext>
            </a:extLst>
          </p:cNvPr>
          <p:cNvSpPr txBox="1">
            <a:spLocks/>
          </p:cNvSpPr>
          <p:nvPr/>
        </p:nvSpPr>
        <p:spPr>
          <a:xfrm>
            <a:off x="1125699" y="1676010"/>
            <a:ext cx="7079729" cy="434108"/>
          </a:xfrm>
          <a:prstGeom prst="rect">
            <a:avLst/>
          </a:prstGeom>
          <a:solidFill>
            <a:schemeClr val="bg1">
              <a:lumMod val="95000"/>
            </a:schemeClr>
          </a:solidFill>
          <a:effectLst>
            <a:outerShdw blurRad="50800" dist="38100" dir="5400000" algn="t"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600" b="1" i="1">
                <a:solidFill>
                  <a:schemeClr val="tx1">
                    <a:lumMod val="50000"/>
                    <a:lumOff val="50000"/>
                  </a:schemeClr>
                </a:solidFill>
                <a:latin typeface="Aptos" panose="020B0004020202020204" pitchFamily="34" charset="0"/>
              </a:rPr>
              <a:t>Sara Calls in because she never received one of her checks, it’s been more than 90 days, what can we do?</a:t>
            </a:r>
            <a:endParaRPr lang="en-US" sz="1600" b="1" i="1" dirty="0">
              <a:solidFill>
                <a:schemeClr val="tx1">
                  <a:lumMod val="50000"/>
                  <a:lumOff val="50000"/>
                </a:schemeClr>
              </a:solidFill>
              <a:latin typeface="Aptos" panose="020B0004020202020204" pitchFamily="34" charset="0"/>
            </a:endParaRPr>
          </a:p>
        </p:txBody>
      </p:sp>
    </p:spTree>
    <p:extLst>
      <p:ext uri="{BB962C8B-B14F-4D97-AF65-F5344CB8AC3E}">
        <p14:creationId xmlns:p14="http://schemas.microsoft.com/office/powerpoint/2010/main" val="772064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Helen called in because she was playing with her dog and he ripped off the check, what can we do in this case?</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4088346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Helen called in because she was playing with her dog and he ripped off the check, what can we do in this case?</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3033143"/>
            <a:ext cx="7617599" cy="133212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chemeClr val="accent1"/>
                </a:solidFill>
              </a:rPr>
              <a:t>Send affidavit </a:t>
            </a:r>
            <a:r>
              <a:rPr lang="en-US" sz="1800" b="1" dirty="0"/>
              <a:t>and create a case for payroll so they can re issue, most likely they will confirm with treasury that the check has not been cashed and re issue a new one.</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24712515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Caleb is calling because he did not receive the check for last week,  Amanda our ER Rep is wondering if she should call treasury…</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769981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Caleb is calling because he did not receive the check for last week,  Amanda our ER Rep is wondering if she should call treasury…</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3033143"/>
            <a:ext cx="7617599" cy="133212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rgbClr val="706866"/>
                </a:solidFill>
              </a:rPr>
              <a:t>Before calling treasury, we should confirm with </a:t>
            </a:r>
            <a:r>
              <a:rPr lang="en-US" sz="1800" b="1" dirty="0">
                <a:solidFill>
                  <a:schemeClr val="accent4"/>
                </a:solidFill>
              </a:rPr>
              <a:t>the payroll processor </a:t>
            </a:r>
            <a:r>
              <a:rPr lang="en-US" sz="1800" b="1" dirty="0">
                <a:solidFill>
                  <a:srgbClr val="706866"/>
                </a:solidFill>
              </a:rPr>
              <a:t>the tracking number (Teams or Case) and track the check</a:t>
            </a:r>
            <a:r>
              <a:rPr lang="en-US" sz="1800" b="1" dirty="0">
                <a:solidFill>
                  <a:schemeClr val="accent1"/>
                </a:solidFill>
              </a:rPr>
              <a:t>.</a:t>
            </a:r>
            <a:endParaRPr lang="en-US" sz="1800" b="1" dirty="0"/>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30558120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Sarah Called in because she is at Walmart and they say they cannot cash the check because of a company policy…</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3613501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Sarah Called in because she is at Walmart and they say they cannot cash the check because of a company policy…</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3033143"/>
            <a:ext cx="7617599" cy="276114"/>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rgbClr val="706866"/>
                </a:solidFill>
              </a:rPr>
              <a:t>Refer the employee to another place / branch / bank on the check.</a:t>
            </a:r>
            <a:endParaRPr lang="en-US" sz="1800" b="1" dirty="0"/>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17126098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Lucy Called in because she was supposed to fill out something in order to get a new check sent to her… what she could be talking about?</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3967227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2" descr="Money Images - Free Download on Freepik">
            <a:extLst>
              <a:ext uri="{FF2B5EF4-FFF2-40B4-BE49-F238E27FC236}">
                <a16:creationId xmlns:a16="http://schemas.microsoft.com/office/drawing/2014/main" id="{186F2BA5-738C-F73E-85B8-5C47DE071D4A}"/>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879807"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2" name="Content Placeholder 2">
            <a:extLst>
              <a:ext uri="{FF2B5EF4-FFF2-40B4-BE49-F238E27FC236}">
                <a16:creationId xmlns:a16="http://schemas.microsoft.com/office/drawing/2014/main" id="{9412BAFB-274E-3C83-222C-09A7E10CB556}"/>
              </a:ext>
            </a:extLst>
          </p:cNvPr>
          <p:cNvSpPr>
            <a:spLocks noGrp="1"/>
          </p:cNvSpPr>
          <p:nvPr>
            <p:ph idx="1"/>
          </p:nvPr>
        </p:nvSpPr>
        <p:spPr>
          <a:xfrm>
            <a:off x="1185842" y="1396339"/>
            <a:ext cx="6531429" cy="558332"/>
          </a:xfrm>
          <a:solidFill>
            <a:schemeClr val="bg2"/>
          </a:solidFill>
          <a:ln>
            <a:solidFill>
              <a:schemeClr val="bg1">
                <a:lumMod val="75000"/>
              </a:schemeClr>
            </a:solidFill>
          </a:ln>
          <a:effectLst>
            <a:outerShdw blurRad="50800" dist="38100" dir="18900000" algn="bl" rotWithShape="0">
              <a:prstClr val="black">
                <a:alpha val="40000"/>
              </a:prstClr>
            </a:outerShdw>
          </a:effectLst>
        </p:spPr>
        <p:txBody>
          <a:bodyPr anchor="ctr"/>
          <a:lstStyle/>
          <a:p>
            <a:pPr marL="0" indent="0" algn="ctr">
              <a:buNone/>
            </a:pPr>
            <a:r>
              <a:rPr lang="en-US" sz="1400" b="1" i="1" dirty="0"/>
              <a:t>During this training we will cover most commons scenario when employee Cash their checks</a:t>
            </a:r>
          </a:p>
        </p:txBody>
      </p:sp>
      <p:sp>
        <p:nvSpPr>
          <p:cNvPr id="17" name="Content Placeholder 2">
            <a:extLst>
              <a:ext uri="{FF2B5EF4-FFF2-40B4-BE49-F238E27FC236}">
                <a16:creationId xmlns:a16="http://schemas.microsoft.com/office/drawing/2014/main" id="{776B66E1-7414-F515-E616-09C82D7160AA}"/>
              </a:ext>
            </a:extLst>
          </p:cNvPr>
          <p:cNvSpPr txBox="1">
            <a:spLocks/>
          </p:cNvSpPr>
          <p:nvPr/>
        </p:nvSpPr>
        <p:spPr>
          <a:xfrm>
            <a:off x="2969966" y="2248098"/>
            <a:ext cx="2340428" cy="314347"/>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100" b="1" dirty="0">
                <a:solidFill>
                  <a:schemeClr val="accent1"/>
                </a:solidFill>
                <a:latin typeface="Century Gothic" panose="020B0502020202020204" pitchFamily="34" charset="0"/>
              </a:rPr>
              <a:t>But first, </a:t>
            </a:r>
            <a:r>
              <a:rPr lang="en-US" sz="1100" b="1" dirty="0">
                <a:solidFill>
                  <a:schemeClr val="tx1"/>
                </a:solidFill>
                <a:latin typeface="Century Gothic" panose="020B0502020202020204" pitchFamily="34" charset="0"/>
              </a:rPr>
              <a:t>lets review the key points</a:t>
            </a:r>
          </a:p>
        </p:txBody>
      </p:sp>
      <p:sp>
        <p:nvSpPr>
          <p:cNvPr id="28" name="Title 1">
            <a:extLst>
              <a:ext uri="{FF2B5EF4-FFF2-40B4-BE49-F238E27FC236}">
                <a16:creationId xmlns:a16="http://schemas.microsoft.com/office/drawing/2014/main" id="{BE79FD13-2086-D65B-EB02-9F34008B9902}"/>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Common Requests</a:t>
            </a:r>
          </a:p>
        </p:txBody>
      </p:sp>
      <p:sp>
        <p:nvSpPr>
          <p:cNvPr id="3" name="TextBox 1">
            <a:extLst>
              <a:ext uri="{FF2B5EF4-FFF2-40B4-BE49-F238E27FC236}">
                <a16:creationId xmlns:a16="http://schemas.microsoft.com/office/drawing/2014/main" id="{49F5E4CD-7B36-B5EA-98F9-2C3C19E8FE97}"/>
              </a:ext>
            </a:extLst>
          </p:cNvPr>
          <p:cNvSpPr txBox="1"/>
          <p:nvPr/>
        </p:nvSpPr>
        <p:spPr>
          <a:xfrm>
            <a:off x="2331110" y="2834452"/>
            <a:ext cx="3369738" cy="1815882"/>
          </a:xfrm>
          <a:prstGeom prst="rect">
            <a:avLst/>
          </a:prstGeom>
          <a:solidFill>
            <a:srgbClr val="E7E6E6">
              <a:alpha val="18824"/>
            </a:srgbClr>
          </a:solidFill>
        </p:spPr>
        <p:txBody>
          <a:bodyPr wrap="square" rtlCol="0">
            <a:spAutoFit/>
          </a:bodyPr>
          <a:lst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a:lstStyle>
          <a:p>
            <a:pPr marL="171450" indent="-171450" algn="ctr">
              <a:buFont typeface="Arial" panose="020B0604020202020204" pitchFamily="34" charset="0"/>
              <a:buChar char="•"/>
            </a:pPr>
            <a:r>
              <a:rPr lang="en-US" sz="1600" b="1" i="1" dirty="0"/>
              <a:t>Timeframe</a:t>
            </a:r>
          </a:p>
          <a:p>
            <a:pPr marL="171450" indent="-171450" algn="ctr">
              <a:buFont typeface="Arial" panose="020B0604020202020204" pitchFamily="34" charset="0"/>
              <a:buChar char="•"/>
            </a:pPr>
            <a:r>
              <a:rPr lang="en-US" sz="1600" b="1" i="1" dirty="0">
                <a:solidFill>
                  <a:srgbClr val="FF0000"/>
                </a:solidFill>
              </a:rPr>
              <a:t>Damaged</a:t>
            </a:r>
            <a:r>
              <a:rPr lang="en-US" sz="1600" b="1" i="1" dirty="0"/>
              <a:t> checks</a:t>
            </a:r>
          </a:p>
          <a:p>
            <a:pPr marL="171450" indent="-171450" algn="ctr">
              <a:buFont typeface="Arial" panose="020B0604020202020204" pitchFamily="34" charset="0"/>
              <a:buChar char="•"/>
            </a:pPr>
            <a:r>
              <a:rPr lang="en-US" sz="1600" b="1" i="1" dirty="0"/>
              <a:t>Cannot </a:t>
            </a:r>
            <a:r>
              <a:rPr lang="en-US" sz="1600" b="1" i="1" dirty="0">
                <a:solidFill>
                  <a:srgbClr val="FF0000"/>
                </a:solidFill>
              </a:rPr>
              <a:t>Verify funds </a:t>
            </a:r>
            <a:r>
              <a:rPr lang="en-US" sz="1600" b="1" i="1" dirty="0"/>
              <a:t>on the check</a:t>
            </a:r>
          </a:p>
          <a:p>
            <a:pPr marL="171450" indent="-171450" algn="ctr">
              <a:buFont typeface="Arial" panose="020B0604020202020204" pitchFamily="34" charset="0"/>
              <a:buChar char="•"/>
            </a:pPr>
            <a:r>
              <a:rPr lang="en-US" sz="1600" b="1" i="1" dirty="0"/>
              <a:t>Using Walmart or check cashing facilities</a:t>
            </a:r>
          </a:p>
          <a:p>
            <a:pPr marL="171450" indent="-171450" algn="ctr">
              <a:buFont typeface="Arial" panose="020B0604020202020204" pitchFamily="34" charset="0"/>
              <a:buChar char="•"/>
            </a:pPr>
            <a:r>
              <a:rPr lang="en-US" sz="1600" b="1" i="1" dirty="0"/>
              <a:t>Treasury VS Payroll</a:t>
            </a:r>
          </a:p>
        </p:txBody>
      </p:sp>
      <p:pic>
        <p:nvPicPr>
          <p:cNvPr id="11" name="Picture 10">
            <a:extLst>
              <a:ext uri="{FF2B5EF4-FFF2-40B4-BE49-F238E27FC236}">
                <a16:creationId xmlns:a16="http://schemas.microsoft.com/office/drawing/2014/main" id="{1DF1C0A0-92DB-DD26-2E63-70BF69741752}"/>
              </a:ext>
            </a:extLst>
          </p:cNvPr>
          <p:cNvPicPr>
            <a:picLocks noChangeAspect="1"/>
          </p:cNvPicPr>
          <p:nvPr/>
        </p:nvPicPr>
        <p:blipFill>
          <a:blip r:embed="rId3"/>
          <a:stretch>
            <a:fillRect/>
          </a:stretch>
        </p:blipFill>
        <p:spPr>
          <a:xfrm>
            <a:off x="608115" y="1047116"/>
            <a:ext cx="940138" cy="940138"/>
          </a:xfrm>
          <a:prstGeom prst="rect">
            <a:avLst/>
          </a:prstGeom>
        </p:spPr>
      </p:pic>
    </p:spTree>
    <p:extLst>
      <p:ext uri="{BB962C8B-B14F-4D97-AF65-F5344CB8AC3E}">
        <p14:creationId xmlns:p14="http://schemas.microsoft.com/office/powerpoint/2010/main" val="3642556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676250"/>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Lucy Called in because she was supposed to fill out something in order to get a new check sent to her… what she could be talking about?</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3033143"/>
            <a:ext cx="7617599" cy="276114"/>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chemeClr val="accent4"/>
                </a:solidFill>
              </a:rPr>
              <a:t>Affidavit</a:t>
            </a:r>
            <a:r>
              <a:rPr lang="en-US" sz="1800" b="1" dirty="0"/>
              <a:t>, this form is necessary for processing a new check.</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1523938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701673"/>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Matthew has an employee on the line asking for someone to re issue a check in 24 hrs. for an emergency, the check is lost…</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2396934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125699" y="1701673"/>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Matthew has an employee on the line asking for someone to re issue a check in 24 hrs. for an emergency, the check is lost…</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2869663"/>
            <a:ext cx="7617599" cy="276114"/>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rgbClr val="706866"/>
                </a:solidFill>
              </a:rPr>
              <a:t>Matthew will have to send the affidavit form and create a case. We </a:t>
            </a:r>
            <a:r>
              <a:rPr lang="en-US" sz="1800" b="1" i="1" u="sng" dirty="0">
                <a:solidFill>
                  <a:srgbClr val="706866"/>
                </a:solidFill>
              </a:rPr>
              <a:t>cannot guarantee any re issue in 24 hrs. </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16796257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212346" y="1691425"/>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Zack has a Bank representative on the line stating that the EE check does not have funds…</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3819195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212346" y="1691425"/>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Zack has a Bank representative on the line stating that the EE check does not have funds…</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2869663"/>
            <a:ext cx="7617599" cy="591994"/>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rgbClr val="706866"/>
                </a:solidFill>
              </a:rPr>
              <a:t>Call treasury and confirm if the check has funds, follow next steps from them.</a:t>
            </a:r>
            <a:endParaRPr lang="en-US" sz="1800" b="1" i="1" u="sng" dirty="0">
              <a:solidFill>
                <a:srgbClr val="706866"/>
              </a:solidFill>
            </a:endParaRP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4086274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38705" y="-40918"/>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212346" y="1691425"/>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Lupe is very happy because she found her paycheck for last week that was lost, she is wondering what she can do to cash it…</a:t>
            </a: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23276716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12" descr="Money Images - Free Download on Freepik">
            <a:extLst>
              <a:ext uri="{FF2B5EF4-FFF2-40B4-BE49-F238E27FC236}">
                <a16:creationId xmlns:a16="http://schemas.microsoft.com/office/drawing/2014/main" id="{2E47A560-E397-1BED-6828-72A38B2CD65F}"/>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71362"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0" name="Content Placeholder 2">
            <a:extLst>
              <a:ext uri="{FF2B5EF4-FFF2-40B4-BE49-F238E27FC236}">
                <a16:creationId xmlns:a16="http://schemas.microsoft.com/office/drawing/2014/main" id="{71794DA8-EFA3-23C9-2C8B-D15892E4887A}"/>
              </a:ext>
            </a:extLst>
          </p:cNvPr>
          <p:cNvSpPr>
            <a:spLocks noGrp="1"/>
          </p:cNvSpPr>
          <p:nvPr>
            <p:ph idx="1"/>
          </p:nvPr>
        </p:nvSpPr>
        <p:spPr>
          <a:xfrm>
            <a:off x="1212346" y="1691425"/>
            <a:ext cx="7079729" cy="434108"/>
          </a:xfrm>
          <a:solidFill>
            <a:schemeClr val="bg1">
              <a:lumMod val="95000"/>
            </a:schemeClr>
          </a:solidFill>
          <a:effectLst>
            <a:outerShdw blurRad="50800" dist="38100" dir="5400000" algn="t" rotWithShape="0">
              <a:prstClr val="black">
                <a:alpha val="40000"/>
              </a:prstClr>
            </a:outerShdw>
          </a:effectLst>
        </p:spPr>
        <p:txBody>
          <a:bodyPr anchor="ctr"/>
          <a:lstStyle/>
          <a:p>
            <a:pPr marL="0" indent="0" algn="ctr">
              <a:buNone/>
            </a:pPr>
            <a:r>
              <a:rPr lang="en-US" sz="1600" b="1" i="1" dirty="0">
                <a:solidFill>
                  <a:schemeClr val="tx1">
                    <a:lumMod val="50000"/>
                    <a:lumOff val="50000"/>
                  </a:schemeClr>
                </a:solidFill>
                <a:latin typeface="Aptos" panose="020B0004020202020204" pitchFamily="34" charset="0"/>
              </a:rPr>
              <a:t>Lupe is very happy because she found her paycheck for last week that was lost, she is wondering what she can do to cash it…</a:t>
            </a:r>
          </a:p>
        </p:txBody>
      </p:sp>
      <p:sp>
        <p:nvSpPr>
          <p:cNvPr id="19" name="Content Placeholder 2">
            <a:extLst>
              <a:ext uri="{FF2B5EF4-FFF2-40B4-BE49-F238E27FC236}">
                <a16:creationId xmlns:a16="http://schemas.microsoft.com/office/drawing/2014/main" id="{5B926D86-CFF8-351B-DF4F-A7AE030C4B9E}"/>
              </a:ext>
            </a:extLst>
          </p:cNvPr>
          <p:cNvSpPr txBox="1">
            <a:spLocks/>
          </p:cNvSpPr>
          <p:nvPr/>
        </p:nvSpPr>
        <p:spPr>
          <a:xfrm>
            <a:off x="763200" y="2869663"/>
            <a:ext cx="7617599" cy="591994"/>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800" b="1" dirty="0">
                <a:solidFill>
                  <a:srgbClr val="706866"/>
                </a:solidFill>
              </a:rPr>
              <a:t>If the check is not past 90 days, she can cash it as usual.</a:t>
            </a:r>
            <a:endParaRPr lang="en-US" sz="1800" b="1" i="1" u="sng" dirty="0">
              <a:solidFill>
                <a:srgbClr val="706866"/>
              </a:solidFill>
            </a:endParaRPr>
          </a:p>
        </p:txBody>
      </p:sp>
      <p:pic>
        <p:nvPicPr>
          <p:cNvPr id="4110" name="Picture 14" descr="Question Mark Icon Vector. Question Illustration Symbol Stock Vector -  Illustration of problem, query: 139903099">
            <a:extLst>
              <a:ext uri="{FF2B5EF4-FFF2-40B4-BE49-F238E27FC236}">
                <a16:creationId xmlns:a16="http://schemas.microsoft.com/office/drawing/2014/main" id="{E3D3DDD3-ADDE-54CF-BC30-A25A4D3F15F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0298" y="1457455"/>
            <a:ext cx="902048" cy="902048"/>
          </a:xfrm>
          <a:prstGeom prst="flowChartConnector">
            <a:avLst/>
          </a:prstGeom>
          <a:noFill/>
          <a:effectLst>
            <a:outerShdw blurRad="508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
        <p:nvSpPr>
          <p:cNvPr id="14" name="Title 1">
            <a:extLst>
              <a:ext uri="{FF2B5EF4-FFF2-40B4-BE49-F238E27FC236}">
                <a16:creationId xmlns:a16="http://schemas.microsoft.com/office/drawing/2014/main" id="{A1EA437E-2F6E-8145-25EE-3509825B5DF1}"/>
              </a:ext>
            </a:extLst>
          </p:cNvPr>
          <p:cNvSpPr txBox="1">
            <a:spLocks/>
          </p:cNvSpPr>
          <p:nvPr/>
        </p:nvSpPr>
        <p:spPr>
          <a:xfrm>
            <a:off x="1910985" y="437074"/>
            <a:ext cx="5234266"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000" dirty="0"/>
              <a:t>Cashing Checks – </a:t>
            </a:r>
            <a:r>
              <a:rPr lang="en-US" dirty="0">
                <a:solidFill>
                  <a:schemeClr val="tx1"/>
                </a:solidFill>
              </a:rPr>
              <a:t>Most Common Scenarios</a:t>
            </a:r>
          </a:p>
        </p:txBody>
      </p:sp>
    </p:spTree>
    <p:extLst>
      <p:ext uri="{BB962C8B-B14F-4D97-AF65-F5344CB8AC3E}">
        <p14:creationId xmlns:p14="http://schemas.microsoft.com/office/powerpoint/2010/main" val="4564827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C6C12-25E1-8249-B000-5BB9371D1A85}"/>
              </a:ext>
            </a:extLst>
          </p:cNvPr>
          <p:cNvSpPr>
            <a:spLocks noGrp="1"/>
          </p:cNvSpPr>
          <p:nvPr>
            <p:ph type="title"/>
          </p:nvPr>
        </p:nvSpPr>
        <p:spPr/>
        <p:txBody>
          <a:bodyPr/>
          <a:lstStyle/>
          <a:p>
            <a:r>
              <a:rPr lang="en-US" dirty="0"/>
              <a:t>Questions?</a:t>
            </a:r>
          </a:p>
        </p:txBody>
      </p:sp>
      <p:sp>
        <p:nvSpPr>
          <p:cNvPr id="4" name="Slide Number Placeholder 3">
            <a:extLst>
              <a:ext uri="{FF2B5EF4-FFF2-40B4-BE49-F238E27FC236}">
                <a16:creationId xmlns:a16="http://schemas.microsoft.com/office/drawing/2014/main" id="{C91A9E50-879A-824A-8AF0-A1D6D46B0F2C}"/>
              </a:ext>
            </a:extLst>
          </p:cNvPr>
          <p:cNvSpPr>
            <a:spLocks noGrp="1"/>
          </p:cNvSpPr>
          <p:nvPr>
            <p:ph type="sldNum" sz="quarter" idx="12"/>
          </p:nvPr>
        </p:nvSpPr>
        <p:spPr/>
        <p:txBody>
          <a:bodyPr/>
          <a:lstStyle/>
          <a:p>
            <a:pPr algn="r"/>
            <a:fld id="{00000000-1234-1234-1234-123412341234}" type="slidenum">
              <a:rPr lang="en" smtClean="0"/>
              <a:pPr algn="r"/>
              <a:t>27</a:t>
            </a:fld>
            <a:endParaRPr lang="en" dirty="0"/>
          </a:p>
        </p:txBody>
      </p:sp>
    </p:spTree>
    <p:extLst>
      <p:ext uri="{BB962C8B-B14F-4D97-AF65-F5344CB8AC3E}">
        <p14:creationId xmlns:p14="http://schemas.microsoft.com/office/powerpoint/2010/main" val="244033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2" descr="Money Images - Free Download on Freepik">
            <a:extLst>
              <a:ext uri="{FF2B5EF4-FFF2-40B4-BE49-F238E27FC236}">
                <a16:creationId xmlns:a16="http://schemas.microsoft.com/office/drawing/2014/main" id="{A139ACD8-1F0C-AF2D-6428-E4DE438EFB6E}"/>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851364"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8" name="Title 1">
            <a:extLst>
              <a:ext uri="{FF2B5EF4-FFF2-40B4-BE49-F238E27FC236}">
                <a16:creationId xmlns:a16="http://schemas.microsoft.com/office/drawing/2014/main" id="{6F48F93E-A1DB-F6ED-97A4-62E0BF12AB99}"/>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Timeframe</a:t>
            </a:r>
          </a:p>
        </p:txBody>
      </p:sp>
      <p:sp>
        <p:nvSpPr>
          <p:cNvPr id="11" name="Content Placeholder 2">
            <a:extLst>
              <a:ext uri="{FF2B5EF4-FFF2-40B4-BE49-F238E27FC236}">
                <a16:creationId xmlns:a16="http://schemas.microsoft.com/office/drawing/2014/main" id="{3FD0D2CE-3D81-23FE-FE07-28FCD170BE38}"/>
              </a:ext>
            </a:extLst>
          </p:cNvPr>
          <p:cNvSpPr>
            <a:spLocks noGrp="1"/>
          </p:cNvSpPr>
          <p:nvPr>
            <p:ph idx="1"/>
          </p:nvPr>
        </p:nvSpPr>
        <p:spPr>
          <a:xfrm>
            <a:off x="244645" y="1296708"/>
            <a:ext cx="3000724" cy="872610"/>
          </a:xfrm>
          <a:noFill/>
          <a:ln>
            <a:noFill/>
          </a:ln>
          <a:effectLst/>
        </p:spPr>
        <p:txBody>
          <a:bodyPr anchor="ctr"/>
          <a:lstStyle/>
          <a:p>
            <a:pPr marL="0" indent="0" algn="ctr">
              <a:buNone/>
            </a:pPr>
            <a:r>
              <a:rPr lang="en-US" sz="1200" b="1" dirty="0"/>
              <a:t>Employees will have </a:t>
            </a:r>
            <a:r>
              <a:rPr lang="en-US" sz="1200" b="1" dirty="0">
                <a:solidFill>
                  <a:schemeClr val="accent1"/>
                </a:solidFill>
              </a:rPr>
              <a:t>90 days </a:t>
            </a:r>
            <a:r>
              <a:rPr lang="en-US" sz="1200" b="1" dirty="0"/>
              <a:t>once the check is processed to cash it, we can review this information in PRISM &gt; Payroll Vouchers &gt;Voucher tab &gt; Date Processed</a:t>
            </a:r>
          </a:p>
        </p:txBody>
      </p:sp>
      <p:pic>
        <p:nvPicPr>
          <p:cNvPr id="4" name="Picture 3">
            <a:extLst>
              <a:ext uri="{FF2B5EF4-FFF2-40B4-BE49-F238E27FC236}">
                <a16:creationId xmlns:a16="http://schemas.microsoft.com/office/drawing/2014/main" id="{BE0D6567-392C-E9E3-3703-D89857AB0C76}"/>
              </a:ext>
            </a:extLst>
          </p:cNvPr>
          <p:cNvPicPr>
            <a:picLocks noChangeAspect="1"/>
          </p:cNvPicPr>
          <p:nvPr/>
        </p:nvPicPr>
        <p:blipFill>
          <a:blip r:embed="rId3"/>
          <a:stretch>
            <a:fillRect/>
          </a:stretch>
        </p:blipFill>
        <p:spPr>
          <a:xfrm>
            <a:off x="3425487" y="1296708"/>
            <a:ext cx="4506338" cy="3703838"/>
          </a:xfrm>
          <a:prstGeom prst="rect">
            <a:avLst/>
          </a:prstGeom>
          <a:effectLst>
            <a:outerShdw blurRad="50800" dist="38100" algn="l" rotWithShape="0">
              <a:prstClr val="black">
                <a:alpha val="40000"/>
              </a:prstClr>
            </a:outerShdw>
          </a:effectLst>
        </p:spPr>
      </p:pic>
      <p:sp>
        <p:nvSpPr>
          <p:cNvPr id="7" name="Content Placeholder 2">
            <a:extLst>
              <a:ext uri="{FF2B5EF4-FFF2-40B4-BE49-F238E27FC236}">
                <a16:creationId xmlns:a16="http://schemas.microsoft.com/office/drawing/2014/main" id="{724C71AD-8A42-171A-E978-16363C95B68B}"/>
              </a:ext>
            </a:extLst>
          </p:cNvPr>
          <p:cNvSpPr txBox="1">
            <a:spLocks/>
          </p:cNvSpPr>
          <p:nvPr/>
        </p:nvSpPr>
        <p:spPr>
          <a:xfrm>
            <a:off x="241562" y="3958778"/>
            <a:ext cx="3000724" cy="872610"/>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None/>
            </a:pPr>
            <a:r>
              <a:rPr lang="en-US" sz="1200" b="1" dirty="0">
                <a:solidFill>
                  <a:srgbClr val="706866"/>
                </a:solidFill>
              </a:rPr>
              <a:t>If the check is </a:t>
            </a:r>
            <a:r>
              <a:rPr lang="en-US" sz="1200" b="1" dirty="0">
                <a:solidFill>
                  <a:schemeClr val="accent1"/>
                </a:solidFill>
              </a:rPr>
              <a:t>past 90 days</a:t>
            </a:r>
            <a:r>
              <a:rPr lang="en-US" sz="1200" b="1" dirty="0">
                <a:solidFill>
                  <a:srgbClr val="706866"/>
                </a:solidFill>
              </a:rPr>
              <a:t>, will not be valid and payroll will have to </a:t>
            </a:r>
            <a:r>
              <a:rPr lang="en-US" sz="1200" b="1" dirty="0">
                <a:solidFill>
                  <a:schemeClr val="accent1"/>
                </a:solidFill>
              </a:rPr>
              <a:t>re-issue</a:t>
            </a:r>
            <a:r>
              <a:rPr lang="en-US" sz="1200" b="1" dirty="0">
                <a:solidFill>
                  <a:srgbClr val="706866"/>
                </a:solidFill>
              </a:rPr>
              <a:t> once they confirmed it was never cashed.</a:t>
            </a:r>
          </a:p>
          <a:p>
            <a:pPr marL="0" indent="0" algn="ctr">
              <a:buNone/>
            </a:pPr>
            <a:r>
              <a:rPr lang="en-US" sz="1200" b="1" i="1" dirty="0">
                <a:solidFill>
                  <a:srgbClr val="706866"/>
                </a:solidFill>
              </a:rPr>
              <a:t>Case to Payroll </a:t>
            </a:r>
            <a:r>
              <a:rPr lang="en-US" sz="1200" b="1" i="1" dirty="0">
                <a:solidFill>
                  <a:schemeClr val="accent1"/>
                </a:solidFill>
              </a:rPr>
              <a:t>+ Affidavit</a:t>
            </a:r>
          </a:p>
        </p:txBody>
      </p:sp>
      <p:pic>
        <p:nvPicPr>
          <p:cNvPr id="9" name="Picture 2" descr="Free Vector | Calendar icon on white background">
            <a:extLst>
              <a:ext uri="{FF2B5EF4-FFF2-40B4-BE49-F238E27FC236}">
                <a16:creationId xmlns:a16="http://schemas.microsoft.com/office/drawing/2014/main" id="{1BBE01D2-A621-548F-C39A-592065233C5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3" y="2329557"/>
            <a:ext cx="1776514" cy="14586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8258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2" descr="Money Images - Free Download on Freepik">
            <a:extLst>
              <a:ext uri="{FF2B5EF4-FFF2-40B4-BE49-F238E27FC236}">
                <a16:creationId xmlns:a16="http://schemas.microsoft.com/office/drawing/2014/main" id="{0E34B82D-3ED6-5A8A-63E3-CDABA133AB70}"/>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01736501-86A4-E2BC-DEEF-C8A97C13F4BC}"/>
              </a:ext>
            </a:extLst>
          </p:cNvPr>
          <p:cNvSpPr txBox="1">
            <a:spLocks/>
          </p:cNvSpPr>
          <p:nvPr/>
        </p:nvSpPr>
        <p:spPr>
          <a:xfrm>
            <a:off x="939465" y="1023588"/>
            <a:ext cx="1063859" cy="54773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sz="2000" b="1" i="1" dirty="0">
              <a:solidFill>
                <a:schemeClr val="accent3"/>
              </a:solidFill>
              <a:latin typeface="ADLaM Display" panose="020F0502020204030204" pitchFamily="2" charset="0"/>
              <a:ea typeface="ADLaM Display" panose="020F0502020204030204" pitchFamily="2" charset="0"/>
              <a:cs typeface="ADLaM Display" panose="020F0502020204030204" pitchFamily="2" charset="0"/>
            </a:endParaRPr>
          </a:p>
        </p:txBody>
      </p:sp>
      <p:sp>
        <p:nvSpPr>
          <p:cNvPr id="8" name="Title 1">
            <a:extLst>
              <a:ext uri="{FF2B5EF4-FFF2-40B4-BE49-F238E27FC236}">
                <a16:creationId xmlns:a16="http://schemas.microsoft.com/office/drawing/2014/main" id="{7E7038F8-DE77-FEF6-5D8E-5EAB2CFEF5C5}"/>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Damaged Checks</a:t>
            </a:r>
          </a:p>
        </p:txBody>
      </p:sp>
      <p:sp>
        <p:nvSpPr>
          <p:cNvPr id="16" name="Content Placeholder 2">
            <a:extLst>
              <a:ext uri="{FF2B5EF4-FFF2-40B4-BE49-F238E27FC236}">
                <a16:creationId xmlns:a16="http://schemas.microsoft.com/office/drawing/2014/main" id="{4EA2E17A-64B8-DC68-AB37-BF5925962E8C}"/>
              </a:ext>
            </a:extLst>
          </p:cNvPr>
          <p:cNvSpPr txBox="1">
            <a:spLocks/>
          </p:cNvSpPr>
          <p:nvPr/>
        </p:nvSpPr>
        <p:spPr>
          <a:xfrm>
            <a:off x="514120" y="1494033"/>
            <a:ext cx="3924881" cy="1494202"/>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t>If the employee claims that the check is damaged or in a condition where it cannot be cashed. We will have to send the </a:t>
            </a:r>
            <a:r>
              <a:rPr lang="en-US" sz="1600" b="1" dirty="0">
                <a:solidFill>
                  <a:schemeClr val="accent1"/>
                </a:solidFill>
              </a:rPr>
              <a:t>affidavit form and create a case for payroll to re-issue</a:t>
            </a:r>
          </a:p>
        </p:txBody>
      </p:sp>
      <p:sp>
        <p:nvSpPr>
          <p:cNvPr id="17" name="Content Placeholder 2">
            <a:extLst>
              <a:ext uri="{FF2B5EF4-FFF2-40B4-BE49-F238E27FC236}">
                <a16:creationId xmlns:a16="http://schemas.microsoft.com/office/drawing/2014/main" id="{517FDC75-E344-CA93-C30C-D435BFB40AAC}"/>
              </a:ext>
            </a:extLst>
          </p:cNvPr>
          <p:cNvSpPr txBox="1">
            <a:spLocks/>
          </p:cNvSpPr>
          <p:nvPr/>
        </p:nvSpPr>
        <p:spPr>
          <a:xfrm>
            <a:off x="514120" y="3146763"/>
            <a:ext cx="3924881" cy="872610"/>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chemeClr val="accent1"/>
                </a:solidFill>
              </a:rPr>
              <a:t>Treasury </a:t>
            </a:r>
            <a:r>
              <a:rPr lang="en-US" sz="1600" b="1" dirty="0"/>
              <a:t>will be involved in this as they need to confirm that the check has not been cashed out.</a:t>
            </a:r>
          </a:p>
        </p:txBody>
      </p:sp>
      <p:sp>
        <p:nvSpPr>
          <p:cNvPr id="18" name="Content Placeholder 2">
            <a:extLst>
              <a:ext uri="{FF2B5EF4-FFF2-40B4-BE49-F238E27FC236}">
                <a16:creationId xmlns:a16="http://schemas.microsoft.com/office/drawing/2014/main" id="{DA9EC47B-6B1D-C891-A51C-2387CB0ED7BB}"/>
              </a:ext>
            </a:extLst>
          </p:cNvPr>
          <p:cNvSpPr txBox="1">
            <a:spLocks/>
          </p:cNvSpPr>
          <p:nvPr/>
        </p:nvSpPr>
        <p:spPr>
          <a:xfrm>
            <a:off x="25998" y="4112362"/>
            <a:ext cx="5045178" cy="872610"/>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200" b="1" i="1" dirty="0"/>
              <a:t>Consult your supervisor for Case set up + </a:t>
            </a:r>
            <a:r>
              <a:rPr lang="en-US" sz="1200" b="1" i="1" dirty="0">
                <a:solidFill>
                  <a:schemeClr val="accent1"/>
                </a:solidFill>
              </a:rPr>
              <a:t>Affidavit</a:t>
            </a:r>
            <a:r>
              <a:rPr lang="en-US" sz="1200" b="1" i="1" dirty="0"/>
              <a:t> </a:t>
            </a:r>
          </a:p>
        </p:txBody>
      </p:sp>
      <p:pic>
        <p:nvPicPr>
          <p:cNvPr id="2052" name="Picture 4" descr="46,900+ Worried Man Illustrations, Royalty-Free Vector Graphics &amp; Clip Art  - iStock | Worried man on phone, Worried man at home, Worried man portrait">
            <a:extLst>
              <a:ext uri="{FF2B5EF4-FFF2-40B4-BE49-F238E27FC236}">
                <a16:creationId xmlns:a16="http://schemas.microsoft.com/office/drawing/2014/main" id="{09C8B568-9DCB-52F3-3678-BFC05D64BC2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19569"/>
          <a:stretch/>
        </p:blipFill>
        <p:spPr bwMode="auto">
          <a:xfrm>
            <a:off x="4859970" y="1373590"/>
            <a:ext cx="3032173" cy="376991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Damaged dollar invoice line icon. Financial contract termination linear  style sign for mobile concept and web design. Torn bank check outline vector  icon. Symbol, logo illustration. Vector graphics Векторный объект Stock |">
            <a:extLst>
              <a:ext uri="{FF2B5EF4-FFF2-40B4-BE49-F238E27FC236}">
                <a16:creationId xmlns:a16="http://schemas.microsoft.com/office/drawing/2014/main" id="{DA5DE206-AF77-925A-4413-DDB968311723}"/>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6825" t="22325" r="28378" b="25794"/>
          <a:stretch/>
        </p:blipFill>
        <p:spPr bwMode="auto">
          <a:xfrm>
            <a:off x="7389300" y="1551481"/>
            <a:ext cx="1240580" cy="1436754"/>
          </a:xfrm>
          <a:prstGeom prst="flowChartProcess">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1944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Premium Vector | Simple flat vector illustration of question dilemma  problem concept isolated on white cartoon old woman character solution  business asking analysis mark">
            <a:extLst>
              <a:ext uri="{FF2B5EF4-FFF2-40B4-BE49-F238E27FC236}">
                <a16:creationId xmlns:a16="http://schemas.microsoft.com/office/drawing/2014/main" id="{65BF87E6-4475-7548-59E0-B18429CF67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3396" y="1998795"/>
            <a:ext cx="2735935" cy="31467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12" descr="Money Images - Free Download on Freepik">
            <a:extLst>
              <a:ext uri="{FF2B5EF4-FFF2-40B4-BE49-F238E27FC236}">
                <a16:creationId xmlns:a16="http://schemas.microsoft.com/office/drawing/2014/main" id="{0E34B82D-3ED6-5A8A-63E3-CDABA133AB70}"/>
              </a:ext>
            </a:extLst>
          </p:cNvPr>
          <p:cNvPicPr>
            <a:picLocks noChangeAspect="1" noChangeArrowheads="1"/>
          </p:cNvPicPr>
          <p:nvPr/>
        </p:nvPicPr>
        <p:blipFill>
          <a:blip r:embed="rId3">
            <a:alphaModFix amt="20000"/>
            <a:extLst>
              <a:ext uri="{28A0092B-C50C-407E-A947-70E740481C1C}">
                <a14:useLocalDpi xmlns:a14="http://schemas.microsoft.com/office/drawing/2010/main" val="0"/>
              </a:ext>
            </a:extLst>
          </a:blip>
          <a:srcRect/>
          <a:stretch>
            <a:fillRect/>
          </a:stretch>
        </p:blipFill>
        <p:spPr bwMode="auto">
          <a:xfrm>
            <a:off x="3586671"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01736501-86A4-E2BC-DEEF-C8A97C13F4BC}"/>
              </a:ext>
            </a:extLst>
          </p:cNvPr>
          <p:cNvSpPr txBox="1">
            <a:spLocks/>
          </p:cNvSpPr>
          <p:nvPr/>
        </p:nvSpPr>
        <p:spPr>
          <a:xfrm>
            <a:off x="939465" y="1023588"/>
            <a:ext cx="1063859" cy="54773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sz="2000" b="1" i="1" dirty="0">
              <a:solidFill>
                <a:schemeClr val="accent3"/>
              </a:solidFill>
              <a:latin typeface="ADLaM Display" panose="020F0502020204030204" pitchFamily="2" charset="0"/>
              <a:ea typeface="ADLaM Display" panose="020F0502020204030204" pitchFamily="2" charset="0"/>
              <a:cs typeface="ADLaM Display" panose="020F0502020204030204" pitchFamily="2" charset="0"/>
            </a:endParaRPr>
          </a:p>
        </p:txBody>
      </p:sp>
      <p:sp>
        <p:nvSpPr>
          <p:cNvPr id="8" name="Title 1">
            <a:extLst>
              <a:ext uri="{FF2B5EF4-FFF2-40B4-BE49-F238E27FC236}">
                <a16:creationId xmlns:a16="http://schemas.microsoft.com/office/drawing/2014/main" id="{7E7038F8-DE77-FEF6-5D8E-5EAB2CFEF5C5}"/>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Non-negotiable Check</a:t>
            </a:r>
          </a:p>
        </p:txBody>
      </p:sp>
      <p:sp>
        <p:nvSpPr>
          <p:cNvPr id="16" name="Content Placeholder 2">
            <a:extLst>
              <a:ext uri="{FF2B5EF4-FFF2-40B4-BE49-F238E27FC236}">
                <a16:creationId xmlns:a16="http://schemas.microsoft.com/office/drawing/2014/main" id="{4EA2E17A-64B8-DC68-AB37-BF5925962E8C}"/>
              </a:ext>
            </a:extLst>
          </p:cNvPr>
          <p:cNvSpPr txBox="1">
            <a:spLocks/>
          </p:cNvSpPr>
          <p:nvPr/>
        </p:nvSpPr>
        <p:spPr>
          <a:xfrm>
            <a:off x="4117543" y="1647554"/>
            <a:ext cx="4582714" cy="1494202"/>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t>A non-negotiable check is a check that </a:t>
            </a:r>
            <a:r>
              <a:rPr lang="en-US" sz="1600" b="1" dirty="0">
                <a:solidFill>
                  <a:schemeClr val="accent1"/>
                </a:solidFill>
              </a:rPr>
              <a:t>cannot be deposited, transferred, or exchanged for cash. </a:t>
            </a:r>
            <a:r>
              <a:rPr lang="en-US" sz="1600" b="1" dirty="0"/>
              <a:t>An example of a non-negotiable check would be when an employer pays an employee via direct deposit but issues a non-negotiable check outlining the details of the payment.</a:t>
            </a:r>
            <a:endParaRPr lang="en-US" sz="1600" b="1" dirty="0">
              <a:solidFill>
                <a:schemeClr val="accent1"/>
              </a:solidFill>
            </a:endParaRPr>
          </a:p>
        </p:txBody>
      </p:sp>
      <p:sp>
        <p:nvSpPr>
          <p:cNvPr id="17" name="Content Placeholder 2">
            <a:extLst>
              <a:ext uri="{FF2B5EF4-FFF2-40B4-BE49-F238E27FC236}">
                <a16:creationId xmlns:a16="http://schemas.microsoft.com/office/drawing/2014/main" id="{517FDC75-E344-CA93-C30C-D435BFB40AAC}"/>
              </a:ext>
            </a:extLst>
          </p:cNvPr>
          <p:cNvSpPr txBox="1">
            <a:spLocks/>
          </p:cNvSpPr>
          <p:nvPr/>
        </p:nvSpPr>
        <p:spPr>
          <a:xfrm>
            <a:off x="4361581" y="3371625"/>
            <a:ext cx="3924881" cy="872610"/>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600" b="1" dirty="0">
                <a:solidFill>
                  <a:srgbClr val="706866"/>
                </a:solidFill>
              </a:rPr>
              <a:t>Usually this means the check the employee received is just a copy, the payment was already done.</a:t>
            </a:r>
          </a:p>
        </p:txBody>
      </p:sp>
      <p:pic>
        <p:nvPicPr>
          <p:cNvPr id="1028" name="Picture 4" descr="Not negotiable stamp Stock Vector by ©roxanabalint 29994881">
            <a:extLst>
              <a:ext uri="{FF2B5EF4-FFF2-40B4-BE49-F238E27FC236}">
                <a16:creationId xmlns:a16="http://schemas.microsoft.com/office/drawing/2014/main" id="{317D4C2F-CCF8-81EF-C91F-FD42C01CD78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1020" y="1023371"/>
            <a:ext cx="1740418" cy="13190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8626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2" descr="Money Images - Free Download on Freepik">
            <a:extLst>
              <a:ext uri="{FF2B5EF4-FFF2-40B4-BE49-F238E27FC236}">
                <a16:creationId xmlns:a16="http://schemas.microsoft.com/office/drawing/2014/main" id="{0E34B82D-3ED6-5A8A-63E3-CDABA133AB70}"/>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01736501-86A4-E2BC-DEEF-C8A97C13F4BC}"/>
              </a:ext>
            </a:extLst>
          </p:cNvPr>
          <p:cNvSpPr txBox="1">
            <a:spLocks/>
          </p:cNvSpPr>
          <p:nvPr/>
        </p:nvSpPr>
        <p:spPr>
          <a:xfrm>
            <a:off x="939465" y="1023588"/>
            <a:ext cx="1063859" cy="54773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sz="2000" b="1" i="1" dirty="0">
              <a:solidFill>
                <a:schemeClr val="accent3"/>
              </a:solidFill>
              <a:latin typeface="ADLaM Display" panose="020F0502020204030204" pitchFamily="2" charset="0"/>
              <a:ea typeface="ADLaM Display" panose="020F0502020204030204" pitchFamily="2" charset="0"/>
              <a:cs typeface="ADLaM Display" panose="020F0502020204030204" pitchFamily="2" charset="0"/>
            </a:endParaRPr>
          </a:p>
        </p:txBody>
      </p:sp>
      <p:sp>
        <p:nvSpPr>
          <p:cNvPr id="8" name="Title 1">
            <a:extLst>
              <a:ext uri="{FF2B5EF4-FFF2-40B4-BE49-F238E27FC236}">
                <a16:creationId xmlns:a16="http://schemas.microsoft.com/office/drawing/2014/main" id="{7E7038F8-DE77-FEF6-5D8E-5EAB2CFEF5C5}"/>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No funds</a:t>
            </a:r>
          </a:p>
        </p:txBody>
      </p:sp>
      <p:sp>
        <p:nvSpPr>
          <p:cNvPr id="16" name="Content Placeholder 2">
            <a:extLst>
              <a:ext uri="{FF2B5EF4-FFF2-40B4-BE49-F238E27FC236}">
                <a16:creationId xmlns:a16="http://schemas.microsoft.com/office/drawing/2014/main" id="{4EA2E17A-64B8-DC68-AB37-BF5925962E8C}"/>
              </a:ext>
            </a:extLst>
          </p:cNvPr>
          <p:cNvSpPr txBox="1">
            <a:spLocks/>
          </p:cNvSpPr>
          <p:nvPr/>
        </p:nvSpPr>
        <p:spPr>
          <a:xfrm>
            <a:off x="590320" y="1023588"/>
            <a:ext cx="8248880" cy="547736"/>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200" b="1" dirty="0"/>
              <a:t>If the employee claims that the check does not have funds, we can verify with treasury at  </a:t>
            </a:r>
            <a:br>
              <a:rPr lang="en-US" sz="1200" b="1" dirty="0"/>
            </a:br>
            <a:r>
              <a:rPr lang="en-US" sz="1400" b="1" dirty="0">
                <a:solidFill>
                  <a:schemeClr val="accent1"/>
                </a:solidFill>
                <a:effectLst/>
                <a:latin typeface="Arial" panose="020B0604020202020204" pitchFamily="34" charset="0"/>
                <a:ea typeface="Calibri" panose="020F0502020204030204" pitchFamily="34" charset="0"/>
              </a:rPr>
              <a:t>833.249.8989</a:t>
            </a:r>
            <a:r>
              <a:rPr lang="en-US" sz="1400" b="1" dirty="0">
                <a:solidFill>
                  <a:srgbClr val="333333"/>
                </a:solidFill>
                <a:effectLst/>
                <a:latin typeface="Arial" panose="020B0604020202020204" pitchFamily="34" charset="0"/>
                <a:ea typeface="Calibri" panose="020F0502020204030204" pitchFamily="34" charset="0"/>
              </a:rPr>
              <a:t> </a:t>
            </a:r>
            <a:r>
              <a:rPr lang="en-US" sz="1400" b="1" dirty="0">
                <a:solidFill>
                  <a:srgbClr val="706866"/>
                </a:solidFill>
                <a:effectLst/>
                <a:latin typeface="Arial" panose="020B0604020202020204" pitchFamily="34" charset="0"/>
                <a:ea typeface="Calibri" panose="020F0502020204030204" pitchFamily="34" charset="0"/>
              </a:rPr>
              <a:t>or email </a:t>
            </a:r>
            <a:r>
              <a:rPr lang="en-US" sz="1400" b="1" dirty="0">
                <a:solidFill>
                  <a:schemeClr val="accent1"/>
                </a:solidFill>
                <a:effectLst/>
                <a:latin typeface="Arial" panose="020B0604020202020204" pitchFamily="34" charset="0"/>
                <a:ea typeface="Calibri" panose="020F0502020204030204" pitchFamily="34" charset="0"/>
              </a:rPr>
              <a:t>treasury@vensure.com</a:t>
            </a:r>
            <a:endParaRPr lang="en-US" sz="1200" b="1" dirty="0">
              <a:solidFill>
                <a:schemeClr val="accent1"/>
              </a:solidFill>
            </a:endParaRPr>
          </a:p>
        </p:txBody>
      </p:sp>
      <p:pic>
        <p:nvPicPr>
          <p:cNvPr id="5" name="Picture 4">
            <a:extLst>
              <a:ext uri="{FF2B5EF4-FFF2-40B4-BE49-F238E27FC236}">
                <a16:creationId xmlns:a16="http://schemas.microsoft.com/office/drawing/2014/main" id="{A589A620-0706-998F-441A-B817D01C517A}"/>
              </a:ext>
            </a:extLst>
          </p:cNvPr>
          <p:cNvPicPr>
            <a:picLocks noChangeAspect="1"/>
          </p:cNvPicPr>
          <p:nvPr/>
        </p:nvPicPr>
        <p:blipFill>
          <a:blip r:embed="rId3"/>
          <a:stretch>
            <a:fillRect/>
          </a:stretch>
        </p:blipFill>
        <p:spPr>
          <a:xfrm>
            <a:off x="533197" y="1612566"/>
            <a:ext cx="7783286" cy="2761386"/>
          </a:xfrm>
          <a:prstGeom prst="rect">
            <a:avLst/>
          </a:prstGeom>
          <a:effectLst>
            <a:outerShdw blurRad="63500" sx="102000" sy="102000" algn="ctr" rotWithShape="0">
              <a:prstClr val="black">
                <a:alpha val="40000"/>
              </a:prstClr>
            </a:outerShdw>
          </a:effectLst>
        </p:spPr>
      </p:pic>
      <p:pic>
        <p:nvPicPr>
          <p:cNvPr id="9" name="Picture 8">
            <a:extLst>
              <a:ext uri="{FF2B5EF4-FFF2-40B4-BE49-F238E27FC236}">
                <a16:creationId xmlns:a16="http://schemas.microsoft.com/office/drawing/2014/main" id="{4EAC3687-2A7B-82D6-E228-17EC40E80730}"/>
              </a:ext>
            </a:extLst>
          </p:cNvPr>
          <p:cNvPicPr>
            <a:picLocks noChangeAspect="1"/>
          </p:cNvPicPr>
          <p:nvPr/>
        </p:nvPicPr>
        <p:blipFill>
          <a:blip r:embed="rId4"/>
          <a:stretch>
            <a:fillRect/>
          </a:stretch>
        </p:blipFill>
        <p:spPr>
          <a:xfrm>
            <a:off x="6619990" y="3179774"/>
            <a:ext cx="940138" cy="940138"/>
          </a:xfrm>
          <a:prstGeom prst="rect">
            <a:avLst/>
          </a:prstGeom>
        </p:spPr>
      </p:pic>
      <p:sp>
        <p:nvSpPr>
          <p:cNvPr id="10" name="Content Placeholder 2">
            <a:extLst>
              <a:ext uri="{FF2B5EF4-FFF2-40B4-BE49-F238E27FC236}">
                <a16:creationId xmlns:a16="http://schemas.microsoft.com/office/drawing/2014/main" id="{6EA4F9B9-89DB-412B-B8F4-E95A530CDC36}"/>
              </a:ext>
            </a:extLst>
          </p:cNvPr>
          <p:cNvSpPr txBox="1">
            <a:spLocks/>
          </p:cNvSpPr>
          <p:nvPr/>
        </p:nvSpPr>
        <p:spPr>
          <a:xfrm>
            <a:off x="6357257" y="2501826"/>
            <a:ext cx="2558143" cy="547736"/>
          </a:xfrm>
          <a:prstGeom prst="wedgeRoundRectCallout">
            <a:avLst/>
          </a:prstGeom>
          <a:solidFill>
            <a:srgbClr val="FFC000"/>
          </a:solid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200" b="1" dirty="0">
                <a:solidFill>
                  <a:srgbClr val="706866"/>
                </a:solidFill>
              </a:rPr>
              <a:t>If you do not have this email, please advise your supervisor.</a:t>
            </a:r>
          </a:p>
        </p:txBody>
      </p:sp>
      <p:pic>
        <p:nvPicPr>
          <p:cNvPr id="11" name="Picture 10">
            <a:extLst>
              <a:ext uri="{FF2B5EF4-FFF2-40B4-BE49-F238E27FC236}">
                <a16:creationId xmlns:a16="http://schemas.microsoft.com/office/drawing/2014/main" id="{0D6C03E2-BC1A-0C90-3A7B-732680D8E817}"/>
              </a:ext>
            </a:extLst>
          </p:cNvPr>
          <p:cNvPicPr>
            <a:picLocks noChangeAspect="1"/>
          </p:cNvPicPr>
          <p:nvPr/>
        </p:nvPicPr>
        <p:blipFill>
          <a:blip r:embed="rId5"/>
          <a:stretch>
            <a:fillRect/>
          </a:stretch>
        </p:blipFill>
        <p:spPr>
          <a:xfrm>
            <a:off x="281188" y="3691085"/>
            <a:ext cx="2886556" cy="1121849"/>
          </a:xfrm>
          <a:prstGeom prst="rect">
            <a:avLst/>
          </a:prstGeom>
          <a:ln>
            <a:solidFill>
              <a:schemeClr val="bg1">
                <a:lumMod val="65000"/>
              </a:schemeClr>
            </a:solidFill>
          </a:ln>
          <a:effectLst>
            <a:outerShdw blurRad="50800" dist="38100" algn="l" rotWithShape="0">
              <a:prstClr val="black">
                <a:alpha val="40000"/>
              </a:prstClr>
            </a:outerShdw>
          </a:effectLst>
        </p:spPr>
      </p:pic>
      <p:pic>
        <p:nvPicPr>
          <p:cNvPr id="12" name="Picture 2" descr="Zoom Logo PNG Vectors Free Download">
            <a:extLst>
              <a:ext uri="{FF2B5EF4-FFF2-40B4-BE49-F238E27FC236}">
                <a16:creationId xmlns:a16="http://schemas.microsoft.com/office/drawing/2014/main" id="{53D35D1C-A67B-EC2C-7578-C6B0763D50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385" y="3594676"/>
            <a:ext cx="525236" cy="525236"/>
          </a:xfrm>
          <a:prstGeom prst="rect">
            <a:avLst/>
          </a:prstGeom>
          <a:noFill/>
          <a:effectLst>
            <a:outerShdw blurRad="50800" dist="38100" algn="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0271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12" descr="Money Images - Free Download on Freepik">
            <a:extLst>
              <a:ext uri="{FF2B5EF4-FFF2-40B4-BE49-F238E27FC236}">
                <a16:creationId xmlns:a16="http://schemas.microsoft.com/office/drawing/2014/main" id="{0E34B82D-3ED6-5A8A-63E3-CDABA133AB70}"/>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0"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01736501-86A4-E2BC-DEEF-C8A97C13F4BC}"/>
              </a:ext>
            </a:extLst>
          </p:cNvPr>
          <p:cNvSpPr txBox="1">
            <a:spLocks/>
          </p:cNvSpPr>
          <p:nvPr/>
        </p:nvSpPr>
        <p:spPr>
          <a:xfrm>
            <a:off x="939465" y="1023588"/>
            <a:ext cx="1063859" cy="54773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sz="2000" b="1" i="1" dirty="0">
              <a:solidFill>
                <a:schemeClr val="accent3"/>
              </a:solidFill>
              <a:latin typeface="ADLaM Display" panose="020F0502020204030204" pitchFamily="2" charset="0"/>
              <a:ea typeface="ADLaM Display" panose="020F0502020204030204" pitchFamily="2" charset="0"/>
              <a:cs typeface="ADLaM Display" panose="020F0502020204030204" pitchFamily="2" charset="0"/>
            </a:endParaRPr>
          </a:p>
        </p:txBody>
      </p:sp>
      <p:sp>
        <p:nvSpPr>
          <p:cNvPr id="8" name="Title 1">
            <a:extLst>
              <a:ext uri="{FF2B5EF4-FFF2-40B4-BE49-F238E27FC236}">
                <a16:creationId xmlns:a16="http://schemas.microsoft.com/office/drawing/2014/main" id="{7E7038F8-DE77-FEF6-5D8E-5EAB2CFEF5C5}"/>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No funds</a:t>
            </a:r>
          </a:p>
        </p:txBody>
      </p:sp>
      <p:sp>
        <p:nvSpPr>
          <p:cNvPr id="16" name="Content Placeholder 2">
            <a:extLst>
              <a:ext uri="{FF2B5EF4-FFF2-40B4-BE49-F238E27FC236}">
                <a16:creationId xmlns:a16="http://schemas.microsoft.com/office/drawing/2014/main" id="{4EA2E17A-64B8-DC68-AB37-BF5925962E8C}"/>
              </a:ext>
            </a:extLst>
          </p:cNvPr>
          <p:cNvSpPr txBox="1">
            <a:spLocks/>
          </p:cNvSpPr>
          <p:nvPr/>
        </p:nvSpPr>
        <p:spPr>
          <a:xfrm>
            <a:off x="590320" y="1023588"/>
            <a:ext cx="8248880" cy="547736"/>
          </a:xfrm>
          <a:prstGeom prst="rect">
            <a:avLst/>
          </a:prstGeom>
          <a:noFill/>
          <a:ln>
            <a:noFill/>
          </a:ln>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200" b="1" dirty="0"/>
              <a:t>If the employee claims that the check does not have funds, we can verify with treasury at  </a:t>
            </a:r>
            <a:br>
              <a:rPr lang="en-US" sz="1200" b="1" dirty="0"/>
            </a:br>
            <a:r>
              <a:rPr lang="en-US" sz="1400" b="1" dirty="0">
                <a:solidFill>
                  <a:schemeClr val="accent1"/>
                </a:solidFill>
                <a:effectLst/>
                <a:latin typeface="Arial" panose="020B0604020202020204" pitchFamily="34" charset="0"/>
                <a:ea typeface="Calibri" panose="020F0502020204030204" pitchFamily="34" charset="0"/>
              </a:rPr>
              <a:t>833.249.8989</a:t>
            </a:r>
            <a:r>
              <a:rPr lang="en-US" sz="1400" b="1" dirty="0">
                <a:solidFill>
                  <a:srgbClr val="333333"/>
                </a:solidFill>
                <a:effectLst/>
                <a:latin typeface="Arial" panose="020B0604020202020204" pitchFamily="34" charset="0"/>
                <a:ea typeface="Calibri" panose="020F0502020204030204" pitchFamily="34" charset="0"/>
              </a:rPr>
              <a:t> </a:t>
            </a:r>
            <a:r>
              <a:rPr lang="en-US" sz="1400" b="1" dirty="0">
                <a:solidFill>
                  <a:srgbClr val="706866"/>
                </a:solidFill>
                <a:effectLst/>
                <a:latin typeface="Arial" panose="020B0604020202020204" pitchFamily="34" charset="0"/>
                <a:ea typeface="Calibri" panose="020F0502020204030204" pitchFamily="34" charset="0"/>
              </a:rPr>
              <a:t>or email </a:t>
            </a:r>
            <a:r>
              <a:rPr lang="en-US" sz="1400" b="1" dirty="0">
                <a:solidFill>
                  <a:schemeClr val="accent1"/>
                </a:solidFill>
                <a:effectLst/>
                <a:latin typeface="Arial" panose="020B0604020202020204" pitchFamily="34" charset="0"/>
                <a:ea typeface="Calibri" panose="020F0502020204030204" pitchFamily="34" charset="0"/>
              </a:rPr>
              <a:t>treasury@vensure.com</a:t>
            </a:r>
            <a:endParaRPr lang="en-US" sz="1200" b="1" dirty="0">
              <a:solidFill>
                <a:schemeClr val="accent1"/>
              </a:solidFill>
            </a:endParaRPr>
          </a:p>
        </p:txBody>
      </p:sp>
      <p:sp>
        <p:nvSpPr>
          <p:cNvPr id="3" name="TextBox 2">
            <a:extLst>
              <a:ext uri="{FF2B5EF4-FFF2-40B4-BE49-F238E27FC236}">
                <a16:creationId xmlns:a16="http://schemas.microsoft.com/office/drawing/2014/main" id="{02992C33-EF96-6DB6-4824-0950ACD4BEA0}"/>
              </a:ext>
            </a:extLst>
          </p:cNvPr>
          <p:cNvSpPr txBox="1"/>
          <p:nvPr/>
        </p:nvSpPr>
        <p:spPr>
          <a:xfrm>
            <a:off x="2003324" y="2093845"/>
            <a:ext cx="4897426" cy="2523768"/>
          </a:xfrm>
          <a:prstGeom prst="rect">
            <a:avLst/>
          </a:prstGeom>
          <a:noFill/>
        </p:spPr>
        <p:txBody>
          <a:bodyPr wrap="square">
            <a:spAutoFit/>
          </a:bodyPr>
          <a:lstStyle/>
          <a:p>
            <a:pPr marL="285750" indent="-285750" algn="ctr">
              <a:buFont typeface="Wingdings" panose="05000000000000000000" pitchFamily="2" charset="2"/>
              <a:buChar char="ü"/>
            </a:pPr>
            <a:endParaRPr lang="en-US" sz="1400" dirty="0"/>
          </a:p>
          <a:p>
            <a:pPr marL="285750" indent="-285750" algn="ctr">
              <a:buFont typeface="Wingdings" panose="05000000000000000000" pitchFamily="2" charset="2"/>
              <a:buChar char="ü"/>
            </a:pPr>
            <a:r>
              <a:rPr lang="en-US" sz="1600" dirty="0"/>
              <a:t>EE name</a:t>
            </a:r>
          </a:p>
          <a:p>
            <a:pPr marL="285750" indent="-285750" algn="ctr">
              <a:buFont typeface="Wingdings" panose="05000000000000000000" pitchFamily="2" charset="2"/>
              <a:buChar char="ü"/>
            </a:pPr>
            <a:r>
              <a:rPr lang="en-US" sz="1600" dirty="0"/>
              <a:t>Client name</a:t>
            </a:r>
          </a:p>
          <a:p>
            <a:pPr marL="285750" indent="-285750" algn="ctr">
              <a:buFont typeface="Wingdings" panose="05000000000000000000" pitchFamily="2" charset="2"/>
              <a:buChar char="ü"/>
            </a:pPr>
            <a:r>
              <a:rPr lang="en-US" sz="1600" dirty="0"/>
              <a:t>Check number</a:t>
            </a:r>
          </a:p>
          <a:p>
            <a:pPr marL="285750" indent="-285750" algn="ctr">
              <a:buFont typeface="Wingdings" panose="05000000000000000000" pitchFamily="2" charset="2"/>
              <a:buChar char="ü"/>
            </a:pPr>
            <a:r>
              <a:rPr lang="en-US" sz="1600" dirty="0"/>
              <a:t>Issue date</a:t>
            </a:r>
          </a:p>
          <a:p>
            <a:pPr marL="285750" indent="-285750" algn="ctr">
              <a:buFont typeface="Wingdings" panose="05000000000000000000" pitchFamily="2" charset="2"/>
              <a:buChar char="ü"/>
            </a:pPr>
            <a:r>
              <a:rPr lang="en-US" sz="1600" dirty="0"/>
              <a:t>Account number</a:t>
            </a:r>
          </a:p>
          <a:p>
            <a:pPr marL="285750" indent="-285750" algn="ctr">
              <a:buFont typeface="Wingdings" panose="05000000000000000000" pitchFamily="2" charset="2"/>
              <a:buChar char="ü"/>
            </a:pPr>
            <a:r>
              <a:rPr lang="en-US" sz="1600" dirty="0"/>
              <a:t>Amount</a:t>
            </a:r>
          </a:p>
          <a:p>
            <a:pPr marL="285750" indent="-285750" algn="ctr">
              <a:buFont typeface="Wingdings" panose="05000000000000000000" pitchFamily="2" charset="2"/>
              <a:buChar char="ü"/>
            </a:pPr>
            <a:r>
              <a:rPr lang="en-US" sz="1600" dirty="0"/>
              <a:t>Bank name</a:t>
            </a:r>
          </a:p>
          <a:p>
            <a:pPr marL="285750" indent="-285750" algn="ctr">
              <a:buFont typeface="Wingdings" panose="05000000000000000000" pitchFamily="2" charset="2"/>
              <a:buChar char="ü"/>
            </a:pPr>
            <a:r>
              <a:rPr lang="en-US" sz="1600" dirty="0"/>
              <a:t>Name of the place where the check is going to be cashed</a:t>
            </a:r>
          </a:p>
        </p:txBody>
      </p:sp>
      <p:sp>
        <p:nvSpPr>
          <p:cNvPr id="6" name="TextBox 5">
            <a:extLst>
              <a:ext uri="{FF2B5EF4-FFF2-40B4-BE49-F238E27FC236}">
                <a16:creationId xmlns:a16="http://schemas.microsoft.com/office/drawing/2014/main" id="{F16803E4-BE2F-9281-6441-58222EBF4D81}"/>
              </a:ext>
            </a:extLst>
          </p:cNvPr>
          <p:cNvSpPr txBox="1"/>
          <p:nvPr/>
        </p:nvSpPr>
        <p:spPr>
          <a:xfrm>
            <a:off x="1581620" y="1699326"/>
            <a:ext cx="6439103" cy="369332"/>
          </a:xfrm>
          <a:prstGeom prst="rect">
            <a:avLst/>
          </a:prstGeom>
          <a:noFill/>
        </p:spPr>
        <p:txBody>
          <a:bodyPr wrap="square">
            <a:spAutoFit/>
          </a:bodyPr>
          <a:lstStyle/>
          <a:p>
            <a:r>
              <a:rPr lang="en-US" sz="1800" b="1" dirty="0"/>
              <a:t>Before calling Treasury get ready with the following info</a:t>
            </a:r>
          </a:p>
        </p:txBody>
      </p:sp>
    </p:spTree>
    <p:extLst>
      <p:ext uri="{BB962C8B-B14F-4D97-AF65-F5344CB8AC3E}">
        <p14:creationId xmlns:p14="http://schemas.microsoft.com/office/powerpoint/2010/main" val="41888230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2" descr="Money Images - Free Download on Freepik">
            <a:extLst>
              <a:ext uri="{FF2B5EF4-FFF2-40B4-BE49-F238E27FC236}">
                <a16:creationId xmlns:a16="http://schemas.microsoft.com/office/drawing/2014/main" id="{A139ACD8-1F0C-AF2D-6428-E4DE438EFB6E}"/>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3593078"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01736501-86A4-E2BC-DEEF-C8A97C13F4BC}"/>
              </a:ext>
            </a:extLst>
          </p:cNvPr>
          <p:cNvSpPr txBox="1">
            <a:spLocks/>
          </p:cNvSpPr>
          <p:nvPr/>
        </p:nvSpPr>
        <p:spPr>
          <a:xfrm>
            <a:off x="6863285" y="1885240"/>
            <a:ext cx="1063859" cy="54773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sz="2000" b="1" i="1" dirty="0">
              <a:solidFill>
                <a:schemeClr val="accent3"/>
              </a:solidFill>
              <a:latin typeface="ADLaM Display" panose="020F0502020204030204" pitchFamily="2" charset="0"/>
              <a:ea typeface="ADLaM Display" panose="020F0502020204030204" pitchFamily="2" charset="0"/>
              <a:cs typeface="ADLaM Display" panose="020F0502020204030204" pitchFamily="2" charset="0"/>
            </a:endParaRPr>
          </a:p>
        </p:txBody>
      </p:sp>
      <p:sp>
        <p:nvSpPr>
          <p:cNvPr id="8" name="Title 1">
            <a:extLst>
              <a:ext uri="{FF2B5EF4-FFF2-40B4-BE49-F238E27FC236}">
                <a16:creationId xmlns:a16="http://schemas.microsoft.com/office/drawing/2014/main" id="{6F48F93E-A1DB-F6ED-97A4-62E0BF12AB99}"/>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Store / Bank Problems</a:t>
            </a:r>
          </a:p>
        </p:txBody>
      </p:sp>
      <p:sp>
        <p:nvSpPr>
          <p:cNvPr id="11" name="Content Placeholder 2">
            <a:extLst>
              <a:ext uri="{FF2B5EF4-FFF2-40B4-BE49-F238E27FC236}">
                <a16:creationId xmlns:a16="http://schemas.microsoft.com/office/drawing/2014/main" id="{3FD0D2CE-3D81-23FE-FE07-28FCD170BE38}"/>
              </a:ext>
            </a:extLst>
          </p:cNvPr>
          <p:cNvSpPr>
            <a:spLocks noGrp="1"/>
          </p:cNvSpPr>
          <p:nvPr>
            <p:ph idx="1"/>
          </p:nvPr>
        </p:nvSpPr>
        <p:spPr>
          <a:xfrm>
            <a:off x="3669278" y="1469877"/>
            <a:ext cx="4741242" cy="547737"/>
          </a:xfrm>
          <a:solidFill>
            <a:schemeClr val="bg2"/>
          </a:solidFill>
          <a:ln>
            <a:solidFill>
              <a:schemeClr val="bg1">
                <a:lumMod val="75000"/>
              </a:schemeClr>
            </a:solidFill>
          </a:ln>
          <a:effectLst>
            <a:outerShdw blurRad="50800" dist="38100" dir="18900000" algn="bl" rotWithShape="0">
              <a:prstClr val="black">
                <a:alpha val="40000"/>
              </a:prstClr>
            </a:outerShdw>
          </a:effectLst>
        </p:spPr>
        <p:txBody>
          <a:bodyPr anchor="ctr"/>
          <a:lstStyle/>
          <a:p>
            <a:pPr marL="0" indent="0" algn="ctr">
              <a:buNone/>
            </a:pPr>
            <a:r>
              <a:rPr lang="en-US" sz="1400" b="1" i="1" dirty="0"/>
              <a:t>Employee is having </a:t>
            </a:r>
            <a:r>
              <a:rPr lang="en-US" sz="1400" b="1" i="1" dirty="0">
                <a:solidFill>
                  <a:schemeClr val="accent1"/>
                </a:solidFill>
              </a:rPr>
              <a:t>issues cashing a check in a store / </a:t>
            </a:r>
            <a:r>
              <a:rPr lang="en-US" sz="1400" b="1" i="1" dirty="0"/>
              <a:t>bank</a:t>
            </a:r>
            <a:endParaRPr lang="en-US" sz="1400" b="1" i="1" dirty="0">
              <a:solidFill>
                <a:schemeClr val="accent1"/>
              </a:solidFill>
            </a:endParaRPr>
          </a:p>
        </p:txBody>
      </p:sp>
      <p:sp>
        <p:nvSpPr>
          <p:cNvPr id="9" name="TextBox 1">
            <a:extLst>
              <a:ext uri="{FF2B5EF4-FFF2-40B4-BE49-F238E27FC236}">
                <a16:creationId xmlns:a16="http://schemas.microsoft.com/office/drawing/2014/main" id="{00CC3BD9-C448-C1DE-5DCC-0D8683E76A65}"/>
              </a:ext>
            </a:extLst>
          </p:cNvPr>
          <p:cNvSpPr txBox="1"/>
          <p:nvPr/>
        </p:nvSpPr>
        <p:spPr>
          <a:xfrm>
            <a:off x="3669279" y="2365250"/>
            <a:ext cx="4741241" cy="1200329"/>
          </a:xfrm>
          <a:prstGeom prst="rect">
            <a:avLst/>
          </a:prstGeom>
          <a:solidFill>
            <a:schemeClr val="bg2">
              <a:alpha val="18824"/>
            </a:schemeClr>
          </a:solidFill>
        </p:spPr>
        <p:txBody>
          <a:bodyPr wrap="square" rtlCol="0">
            <a:spAutoFit/>
          </a:bodyPr>
          <a:lst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a:lstStyle>
          <a:p>
            <a:pPr marL="0" indent="0">
              <a:buNone/>
            </a:pPr>
            <a:r>
              <a:rPr lang="en-US" sz="1200" b="1" i="1" dirty="0"/>
              <a:t>This could be because of different factors:</a:t>
            </a:r>
          </a:p>
          <a:p>
            <a:pPr marL="0" indent="0">
              <a:buNone/>
            </a:pPr>
            <a:endParaRPr lang="en-US" sz="1200" b="1" i="1" dirty="0"/>
          </a:p>
          <a:p>
            <a:pPr marL="171450" indent="-171450">
              <a:buFont typeface="Arial" panose="020B0604020202020204" pitchFamily="34" charset="0"/>
              <a:buChar char="•"/>
            </a:pPr>
            <a:r>
              <a:rPr lang="en-US" sz="1200" b="1" i="1" dirty="0">
                <a:solidFill>
                  <a:schemeClr val="accent3"/>
                </a:solidFill>
              </a:rPr>
              <a:t>Policies</a:t>
            </a:r>
          </a:p>
          <a:p>
            <a:pPr marL="171450" indent="-171450">
              <a:buFont typeface="Arial" panose="020B0604020202020204" pitchFamily="34" charset="0"/>
              <a:buChar char="•"/>
            </a:pPr>
            <a:r>
              <a:rPr lang="en-US" sz="1200" b="1" i="1" dirty="0">
                <a:solidFill>
                  <a:schemeClr val="accent3"/>
                </a:solidFill>
              </a:rPr>
              <a:t>They do not cash certain checks due to the bank alliance</a:t>
            </a:r>
          </a:p>
          <a:p>
            <a:pPr marL="171450" indent="-171450">
              <a:buFont typeface="Arial" panose="020B0604020202020204" pitchFamily="34" charset="0"/>
              <a:buChar char="•"/>
            </a:pPr>
            <a:r>
              <a:rPr lang="en-US" sz="1200" b="1" i="1" dirty="0">
                <a:solidFill>
                  <a:schemeClr val="accent3"/>
                </a:solidFill>
              </a:rPr>
              <a:t>They have received fraudulent checks and now they refuse to cash them.</a:t>
            </a:r>
          </a:p>
        </p:txBody>
      </p:sp>
      <p:pic>
        <p:nvPicPr>
          <p:cNvPr id="3074" name="Picture 2" descr="Confused Vector Art, Icons, and Graphics for Free Download">
            <a:extLst>
              <a:ext uri="{FF2B5EF4-FFF2-40B4-BE49-F238E27FC236}">
                <a16:creationId xmlns:a16="http://schemas.microsoft.com/office/drawing/2014/main" id="{D4656087-8AB0-F3B5-93DD-13AF0192379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351" t="-1" r="18662" b="-1"/>
          <a:stretch/>
        </p:blipFill>
        <p:spPr bwMode="auto">
          <a:xfrm>
            <a:off x="109649" y="1204619"/>
            <a:ext cx="3319418" cy="383002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1">
            <a:extLst>
              <a:ext uri="{FF2B5EF4-FFF2-40B4-BE49-F238E27FC236}">
                <a16:creationId xmlns:a16="http://schemas.microsoft.com/office/drawing/2014/main" id="{A7C5A003-AA05-DA23-BF7B-65CB47416FD5}"/>
              </a:ext>
            </a:extLst>
          </p:cNvPr>
          <p:cNvSpPr txBox="1"/>
          <p:nvPr/>
        </p:nvSpPr>
        <p:spPr>
          <a:xfrm>
            <a:off x="3669278" y="3662042"/>
            <a:ext cx="4741242" cy="461665"/>
          </a:xfrm>
          <a:prstGeom prst="rect">
            <a:avLst/>
          </a:prstGeom>
          <a:solidFill>
            <a:schemeClr val="bg2">
              <a:alpha val="18824"/>
            </a:schemeClr>
          </a:solidFill>
        </p:spPr>
        <p:txBody>
          <a:bodyPr wrap="square" rtlCol="0">
            <a:spAutoFit/>
          </a:bodyPr>
          <a:lst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a:lstStyle>
          <a:p>
            <a:pPr marL="0" indent="0">
              <a:buNone/>
            </a:pPr>
            <a:r>
              <a:rPr lang="en-US" sz="1200" b="1" i="1" dirty="0"/>
              <a:t>If this is the case, refer the employee to their bank if they have one otherwise refer the employee to the bank in the check.</a:t>
            </a:r>
          </a:p>
        </p:txBody>
      </p:sp>
      <p:sp>
        <p:nvSpPr>
          <p:cNvPr id="12" name="TextBox 11">
            <a:extLst>
              <a:ext uri="{FF2B5EF4-FFF2-40B4-BE49-F238E27FC236}">
                <a16:creationId xmlns:a16="http://schemas.microsoft.com/office/drawing/2014/main" id="{7B140316-62F9-98D9-B883-077925F7F5D1}"/>
              </a:ext>
            </a:extLst>
          </p:cNvPr>
          <p:cNvSpPr txBox="1"/>
          <p:nvPr/>
        </p:nvSpPr>
        <p:spPr>
          <a:xfrm>
            <a:off x="316816" y="4735480"/>
            <a:ext cx="5398119" cy="261610"/>
          </a:xfrm>
          <a:prstGeom prst="rect">
            <a:avLst/>
          </a:prstGeom>
          <a:noFill/>
        </p:spPr>
        <p:txBody>
          <a:bodyPr wrap="square">
            <a:spAutoFit/>
          </a:bodyPr>
          <a:lstStyle/>
          <a:p>
            <a:r>
              <a:rPr lang="en-US" sz="1100" i="1" dirty="0">
                <a:solidFill>
                  <a:schemeClr val="tx1">
                    <a:lumMod val="75000"/>
                    <a:lumOff val="25000"/>
                  </a:schemeClr>
                </a:solidFill>
              </a:rPr>
              <a:t>If they state is because the check does not have funds, </a:t>
            </a:r>
            <a:r>
              <a:rPr lang="en-US" sz="1100" b="1" i="1" dirty="0">
                <a:solidFill>
                  <a:schemeClr val="tx1">
                    <a:lumMod val="75000"/>
                    <a:lumOff val="25000"/>
                  </a:schemeClr>
                </a:solidFill>
              </a:rPr>
              <a:t>refer to previous slide.</a:t>
            </a:r>
          </a:p>
        </p:txBody>
      </p:sp>
    </p:spTree>
    <p:extLst>
      <p:ext uri="{BB962C8B-B14F-4D97-AF65-F5344CB8AC3E}">
        <p14:creationId xmlns:p14="http://schemas.microsoft.com/office/powerpoint/2010/main" val="1583395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2" descr="Money Images - Free Download on Freepik">
            <a:extLst>
              <a:ext uri="{FF2B5EF4-FFF2-40B4-BE49-F238E27FC236}">
                <a16:creationId xmlns:a16="http://schemas.microsoft.com/office/drawing/2014/main" id="{A139ACD8-1F0C-AF2D-6428-E4DE438EFB6E}"/>
              </a:ext>
            </a:extLst>
          </p:cNvPr>
          <p:cNvPicPr>
            <a:picLocks noChangeAspect="1" noChangeArrowheads="1"/>
          </p:cNvPicPr>
          <p:nvPr/>
        </p:nvPicPr>
        <p:blipFill>
          <a:blip r:embed="rId2">
            <a:alphaModFix amt="20000"/>
            <a:extLst>
              <a:ext uri="{28A0092B-C50C-407E-A947-70E740481C1C}">
                <a14:useLocalDpi xmlns:a14="http://schemas.microsoft.com/office/drawing/2010/main" val="0"/>
              </a:ext>
            </a:extLst>
          </a:blip>
          <a:srcRect/>
          <a:stretch>
            <a:fillRect/>
          </a:stretch>
        </p:blipFill>
        <p:spPr bwMode="auto">
          <a:xfrm>
            <a:off x="1719784" y="0"/>
            <a:ext cx="5143500" cy="5143500"/>
          </a:xfrm>
          <a:prstGeom prst="rect">
            <a:avLst/>
          </a:prstGeom>
          <a:noFill/>
          <a:extLst>
            <a:ext uri="{909E8E84-426E-40DD-AFC4-6F175D3DCCD1}">
              <a14:hiddenFill xmlns:a14="http://schemas.microsoft.com/office/drawing/2010/main">
                <a:solidFill>
                  <a:srgbClr val="FFFFFF"/>
                </a:solidFill>
              </a14:hiddenFill>
            </a:ext>
          </a:extLst>
        </p:spPr>
      </p:pic>
      <p:sp>
        <p:nvSpPr>
          <p:cNvPr id="15" name="Content Placeholder 2">
            <a:extLst>
              <a:ext uri="{FF2B5EF4-FFF2-40B4-BE49-F238E27FC236}">
                <a16:creationId xmlns:a16="http://schemas.microsoft.com/office/drawing/2014/main" id="{01736501-86A4-E2BC-DEEF-C8A97C13F4BC}"/>
              </a:ext>
            </a:extLst>
          </p:cNvPr>
          <p:cNvSpPr txBox="1">
            <a:spLocks/>
          </p:cNvSpPr>
          <p:nvPr/>
        </p:nvSpPr>
        <p:spPr>
          <a:xfrm>
            <a:off x="6863285" y="1885240"/>
            <a:ext cx="1063859" cy="547736"/>
          </a:xfrm>
          <a:prstGeom prst="rect">
            <a:avLst/>
          </a:prstGeom>
        </p:spPr>
        <p:txBody>
          <a:bodyPr vert="horz" lIns="0" tIns="0" rIns="0" bIns="0" rtlCol="0">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buFont typeface="Arial" panose="020B0604020202020204" pitchFamily="34" charset="0"/>
              <a:buNone/>
            </a:pPr>
            <a:endParaRPr lang="en-US" sz="2000" b="1" i="1" dirty="0">
              <a:solidFill>
                <a:schemeClr val="accent3"/>
              </a:solidFill>
              <a:latin typeface="ADLaM Display" panose="020F0502020204030204" pitchFamily="2" charset="0"/>
              <a:ea typeface="ADLaM Display" panose="020F0502020204030204" pitchFamily="2" charset="0"/>
              <a:cs typeface="ADLaM Display" panose="020F0502020204030204" pitchFamily="2" charset="0"/>
            </a:endParaRPr>
          </a:p>
        </p:txBody>
      </p:sp>
      <p:sp>
        <p:nvSpPr>
          <p:cNvPr id="8" name="Title 1">
            <a:extLst>
              <a:ext uri="{FF2B5EF4-FFF2-40B4-BE49-F238E27FC236}">
                <a16:creationId xmlns:a16="http://schemas.microsoft.com/office/drawing/2014/main" id="{6F48F93E-A1DB-F6ED-97A4-62E0BF12AB99}"/>
              </a:ext>
            </a:extLst>
          </p:cNvPr>
          <p:cNvSpPr txBox="1">
            <a:spLocks/>
          </p:cNvSpPr>
          <p:nvPr/>
        </p:nvSpPr>
        <p:spPr>
          <a:xfrm>
            <a:off x="1851364" y="493166"/>
            <a:ext cx="5512471" cy="367238"/>
          </a:xfrm>
          <a:prstGeom prst="rect">
            <a:avLst/>
          </a:prstGeom>
        </p:spPr>
        <p:txBody>
          <a:bodyPr vert="horz" lIns="0" tIns="0" rIns="0" bIns="0" rtlCol="0" anchor="t" anchorCtr="0">
            <a:noAutofit/>
          </a:bodyPr>
          <a:lstStyle>
            <a:lvl1pPr algn="l" defTabSz="685783" rtl="0" eaLnBrk="1" latinLnBrk="0" hangingPunct="1">
              <a:lnSpc>
                <a:spcPct val="90000"/>
              </a:lnSpc>
              <a:spcBef>
                <a:spcPct val="0"/>
              </a:spcBef>
              <a:buNone/>
              <a:defRPr sz="2100" b="1" kern="1200" spc="-113">
                <a:solidFill>
                  <a:schemeClr val="accent1"/>
                </a:solidFill>
                <a:latin typeface="+mj-lt"/>
                <a:ea typeface="+mj-ea"/>
                <a:cs typeface="+mj-cs"/>
              </a:defRPr>
            </a:lvl1pPr>
          </a:lstStyle>
          <a:p>
            <a:pPr algn="ctr"/>
            <a:r>
              <a:rPr lang="en-US" sz="2400" dirty="0"/>
              <a:t>Cashing Checks – </a:t>
            </a:r>
            <a:r>
              <a:rPr lang="en-US" sz="2400" dirty="0">
                <a:solidFill>
                  <a:schemeClr val="tx1"/>
                </a:solidFill>
              </a:rPr>
              <a:t>Treasury VS Payroll</a:t>
            </a:r>
          </a:p>
        </p:txBody>
      </p:sp>
      <p:sp>
        <p:nvSpPr>
          <p:cNvPr id="19" name="Content Placeholder 2">
            <a:extLst>
              <a:ext uri="{FF2B5EF4-FFF2-40B4-BE49-F238E27FC236}">
                <a16:creationId xmlns:a16="http://schemas.microsoft.com/office/drawing/2014/main" id="{CEFB78E5-AC72-13AB-CF79-2E53C14CDB54}"/>
              </a:ext>
            </a:extLst>
          </p:cNvPr>
          <p:cNvSpPr txBox="1">
            <a:spLocks/>
          </p:cNvSpPr>
          <p:nvPr/>
        </p:nvSpPr>
        <p:spPr>
          <a:xfrm>
            <a:off x="497771" y="1481027"/>
            <a:ext cx="3339258" cy="546337"/>
          </a:xfrm>
          <a:prstGeom prst="rect">
            <a:avLst/>
          </a:prstGeom>
          <a:solidFill>
            <a:schemeClr val="bg2"/>
          </a:solidFill>
          <a:ln>
            <a:solidFill>
              <a:schemeClr val="bg1">
                <a:lumMod val="75000"/>
              </a:schemeClr>
            </a:solidFill>
          </a:ln>
          <a:effectLst>
            <a:outerShdw blurRad="50800" dist="38100" dir="18900000" algn="b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400" b="1" i="1" dirty="0">
                <a:solidFill>
                  <a:schemeClr val="bg2">
                    <a:lumMod val="50000"/>
                  </a:schemeClr>
                </a:solidFill>
              </a:rPr>
              <a:t>in charge of economic operations </a:t>
            </a:r>
            <a:r>
              <a:rPr lang="en-US" sz="1400" b="1" i="1" dirty="0">
                <a:solidFill>
                  <a:schemeClr val="accent1"/>
                </a:solidFill>
              </a:rPr>
              <a:t>internally.</a:t>
            </a:r>
          </a:p>
        </p:txBody>
      </p:sp>
      <p:sp>
        <p:nvSpPr>
          <p:cNvPr id="21" name="Content Placeholder 2">
            <a:extLst>
              <a:ext uri="{FF2B5EF4-FFF2-40B4-BE49-F238E27FC236}">
                <a16:creationId xmlns:a16="http://schemas.microsoft.com/office/drawing/2014/main" id="{042CB6B7-2139-F032-4BEC-0F0F2C8BCE26}"/>
              </a:ext>
            </a:extLst>
          </p:cNvPr>
          <p:cNvSpPr txBox="1">
            <a:spLocks/>
          </p:cNvSpPr>
          <p:nvPr/>
        </p:nvSpPr>
        <p:spPr>
          <a:xfrm>
            <a:off x="807124" y="2192811"/>
            <a:ext cx="2706414" cy="558331"/>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100" b="1" i="1" dirty="0">
                <a:solidFill>
                  <a:schemeClr val="tx1"/>
                </a:solidFill>
                <a:latin typeface="Century Gothic" panose="020B0502020202020204" pitchFamily="34" charset="0"/>
              </a:rPr>
              <a:t>Can trace transactions and determine where the money went</a:t>
            </a:r>
          </a:p>
        </p:txBody>
      </p:sp>
      <p:sp>
        <p:nvSpPr>
          <p:cNvPr id="22" name="Content Placeholder 2">
            <a:extLst>
              <a:ext uri="{FF2B5EF4-FFF2-40B4-BE49-F238E27FC236}">
                <a16:creationId xmlns:a16="http://schemas.microsoft.com/office/drawing/2014/main" id="{FCF1B5BE-9290-1386-4935-D7DB434BA2F5}"/>
              </a:ext>
            </a:extLst>
          </p:cNvPr>
          <p:cNvSpPr txBox="1">
            <a:spLocks/>
          </p:cNvSpPr>
          <p:nvPr/>
        </p:nvSpPr>
        <p:spPr>
          <a:xfrm>
            <a:off x="4973747" y="2192904"/>
            <a:ext cx="2678106" cy="314347"/>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100" b="1" i="1" dirty="0">
                <a:solidFill>
                  <a:schemeClr val="tx1"/>
                </a:solidFill>
                <a:latin typeface="Century Gothic" panose="020B0502020202020204" pitchFamily="34" charset="0"/>
              </a:rPr>
              <a:t>Review payroll (amount to be paid)</a:t>
            </a:r>
          </a:p>
        </p:txBody>
      </p:sp>
      <p:sp>
        <p:nvSpPr>
          <p:cNvPr id="23" name="Content Placeholder 2">
            <a:extLst>
              <a:ext uri="{FF2B5EF4-FFF2-40B4-BE49-F238E27FC236}">
                <a16:creationId xmlns:a16="http://schemas.microsoft.com/office/drawing/2014/main" id="{D15186F1-408B-1D41-6635-E13D75B076AF}"/>
              </a:ext>
            </a:extLst>
          </p:cNvPr>
          <p:cNvSpPr txBox="1">
            <a:spLocks/>
          </p:cNvSpPr>
          <p:nvPr/>
        </p:nvSpPr>
        <p:spPr>
          <a:xfrm>
            <a:off x="4970466" y="3503737"/>
            <a:ext cx="2656481" cy="314347"/>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100" b="1" i="1" dirty="0">
                <a:solidFill>
                  <a:schemeClr val="tx1"/>
                </a:solidFill>
                <a:latin typeface="Century Gothic" panose="020B0502020202020204" pitchFamily="34" charset="0"/>
              </a:rPr>
              <a:t>Re issue checks</a:t>
            </a:r>
          </a:p>
        </p:txBody>
      </p:sp>
      <p:sp>
        <p:nvSpPr>
          <p:cNvPr id="24" name="Content Placeholder 2">
            <a:extLst>
              <a:ext uri="{FF2B5EF4-FFF2-40B4-BE49-F238E27FC236}">
                <a16:creationId xmlns:a16="http://schemas.microsoft.com/office/drawing/2014/main" id="{03EF178B-8D52-B980-1F35-8FE9B7B9E05A}"/>
              </a:ext>
            </a:extLst>
          </p:cNvPr>
          <p:cNvSpPr txBox="1">
            <a:spLocks/>
          </p:cNvSpPr>
          <p:nvPr/>
        </p:nvSpPr>
        <p:spPr>
          <a:xfrm>
            <a:off x="4973748" y="2895874"/>
            <a:ext cx="2678105" cy="314347"/>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100" b="1" i="1" dirty="0">
                <a:solidFill>
                  <a:schemeClr val="tx1"/>
                </a:solidFill>
                <a:latin typeface="Century Gothic" panose="020B0502020202020204" pitchFamily="34" charset="0"/>
              </a:rPr>
              <a:t>Shipping information</a:t>
            </a:r>
          </a:p>
        </p:txBody>
      </p:sp>
      <p:sp>
        <p:nvSpPr>
          <p:cNvPr id="2" name="Content Placeholder 2">
            <a:extLst>
              <a:ext uri="{FF2B5EF4-FFF2-40B4-BE49-F238E27FC236}">
                <a16:creationId xmlns:a16="http://schemas.microsoft.com/office/drawing/2014/main" id="{A61FA3B3-9A33-C7E9-AEEA-4FB65A50024F}"/>
              </a:ext>
            </a:extLst>
          </p:cNvPr>
          <p:cNvSpPr txBox="1">
            <a:spLocks/>
          </p:cNvSpPr>
          <p:nvPr/>
        </p:nvSpPr>
        <p:spPr>
          <a:xfrm>
            <a:off x="4533741" y="1481027"/>
            <a:ext cx="3551556" cy="546337"/>
          </a:xfrm>
          <a:prstGeom prst="rect">
            <a:avLst/>
          </a:prstGeom>
          <a:solidFill>
            <a:schemeClr val="bg2"/>
          </a:solidFill>
          <a:ln>
            <a:solidFill>
              <a:schemeClr val="bg1">
                <a:lumMod val="75000"/>
              </a:schemeClr>
            </a:solidFill>
          </a:ln>
          <a:effectLst>
            <a:outerShdw blurRad="50800" dist="38100" dir="18900000" algn="bl" rotWithShape="0">
              <a:prstClr val="black">
                <a:alpha val="40000"/>
              </a:prstClr>
            </a:outerShdw>
          </a:effectLst>
        </p:spPr>
        <p:txBody>
          <a:bodyPr vert="horz" lIns="0" tIns="0" rIns="0" bIns="0" rtlCol="0" anchor="ctr">
            <a:noAutofit/>
          </a:bodyPr>
          <a:lstStyle>
            <a:lvl1pPr marL="86914" indent="-86914" algn="l" defTabSz="685783" rtl="0" eaLnBrk="1" latinLnBrk="0" hangingPunct="1">
              <a:lnSpc>
                <a:spcPct val="90000"/>
              </a:lnSpc>
              <a:spcBef>
                <a:spcPts val="750"/>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1pPr>
            <a:lvl2pPr marL="260741" indent="-86914" algn="l" defTabSz="685783" rtl="0" eaLnBrk="1" latinLnBrk="0" hangingPunct="1">
              <a:lnSpc>
                <a:spcPct val="90000"/>
              </a:lnSpc>
              <a:spcBef>
                <a:spcPts val="375"/>
              </a:spcBef>
              <a:buClr>
                <a:schemeClr val="accent1"/>
              </a:buClr>
              <a:buFont typeface="System Font Regular"/>
              <a:buChar char="–"/>
              <a:tabLst/>
              <a:defRPr sz="1050" kern="1200" spc="-15" baseline="0">
                <a:solidFill>
                  <a:schemeClr val="accent2"/>
                </a:solidFill>
                <a:latin typeface="+mn-lt"/>
                <a:ea typeface="+mn-ea"/>
                <a:cs typeface="+mn-cs"/>
              </a:defRPr>
            </a:lvl2pPr>
            <a:lvl3pPr marL="429806"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3pPr>
            <a:lvl4pPr marL="603632"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4pPr>
            <a:lvl5pPr marL="772697" indent="-86914" algn="l" defTabSz="685783" rtl="0" eaLnBrk="1" latinLnBrk="0" hangingPunct="1">
              <a:lnSpc>
                <a:spcPct val="90000"/>
              </a:lnSpc>
              <a:spcBef>
                <a:spcPts val="375"/>
              </a:spcBef>
              <a:buClr>
                <a:schemeClr val="accent1"/>
              </a:buClr>
              <a:buFont typeface="Arial" panose="020B0604020202020204" pitchFamily="34" charset="0"/>
              <a:buChar char="•"/>
              <a:tabLst/>
              <a:defRPr sz="1050" kern="1200" spc="-15" baseline="0">
                <a:solidFill>
                  <a:schemeClr val="accent2"/>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buFont typeface="Arial" panose="020B0604020202020204" pitchFamily="34" charset="0"/>
              <a:buNone/>
            </a:pPr>
            <a:r>
              <a:rPr lang="en-US" sz="1400" b="1" i="1" dirty="0">
                <a:solidFill>
                  <a:schemeClr val="bg2">
                    <a:lumMod val="50000"/>
                  </a:schemeClr>
                </a:solidFill>
              </a:rPr>
              <a:t>helps making the payments approved by the client</a:t>
            </a:r>
          </a:p>
        </p:txBody>
      </p:sp>
      <p:sp>
        <p:nvSpPr>
          <p:cNvPr id="3" name="Content Placeholder 2">
            <a:extLst>
              <a:ext uri="{FF2B5EF4-FFF2-40B4-BE49-F238E27FC236}">
                <a16:creationId xmlns:a16="http://schemas.microsoft.com/office/drawing/2014/main" id="{F947C34D-C9AE-F08F-A078-1BD9918632DB}"/>
              </a:ext>
            </a:extLst>
          </p:cNvPr>
          <p:cNvSpPr txBox="1">
            <a:spLocks/>
          </p:cNvSpPr>
          <p:nvPr/>
        </p:nvSpPr>
        <p:spPr>
          <a:xfrm>
            <a:off x="807124" y="2930006"/>
            <a:ext cx="2713969" cy="372262"/>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defPPr>
              <a:defRPr lang="en-US"/>
            </a:defPPr>
            <a:lvl1pPr indent="0" algn="ctr" defTabSz="685783">
              <a:lnSpc>
                <a:spcPct val="90000"/>
              </a:lnSpc>
              <a:spcBef>
                <a:spcPts val="750"/>
              </a:spcBef>
              <a:buClr>
                <a:schemeClr val="accent1"/>
              </a:buClr>
              <a:buFont typeface="Arial" panose="020B0604020202020204" pitchFamily="34" charset="0"/>
              <a:buNone/>
              <a:tabLst/>
              <a:defRPr sz="1100" b="1" i="1" spc="-15" baseline="0">
                <a:latin typeface="Century Gothic" panose="020B0502020202020204" pitchFamily="34" charset="0"/>
              </a:defRPr>
            </a:lvl1pPr>
            <a:lvl2pPr marL="260741" indent="-86914" defTabSz="685783">
              <a:lnSpc>
                <a:spcPct val="90000"/>
              </a:lnSpc>
              <a:spcBef>
                <a:spcPts val="375"/>
              </a:spcBef>
              <a:buClr>
                <a:schemeClr val="accent1"/>
              </a:buClr>
              <a:buFont typeface="System Font Regular"/>
              <a:buChar char="–"/>
              <a:tabLst/>
              <a:defRPr sz="1050" spc="-15" baseline="0">
                <a:solidFill>
                  <a:schemeClr val="accent2"/>
                </a:solidFill>
              </a:defRPr>
            </a:lvl2pPr>
            <a:lvl3pPr marL="429806" indent="-86914" defTabSz="685783">
              <a:lnSpc>
                <a:spcPct val="90000"/>
              </a:lnSpc>
              <a:spcBef>
                <a:spcPts val="375"/>
              </a:spcBef>
              <a:buClr>
                <a:schemeClr val="accent1"/>
              </a:buClr>
              <a:buFont typeface="Arial" panose="020B0604020202020204" pitchFamily="34" charset="0"/>
              <a:buChar char="•"/>
              <a:tabLst/>
              <a:defRPr sz="1050" spc="-15" baseline="0">
                <a:solidFill>
                  <a:schemeClr val="accent2"/>
                </a:solidFill>
              </a:defRPr>
            </a:lvl3pPr>
            <a:lvl4pPr marL="603632" indent="-86914" defTabSz="685783">
              <a:lnSpc>
                <a:spcPct val="90000"/>
              </a:lnSpc>
              <a:spcBef>
                <a:spcPts val="375"/>
              </a:spcBef>
              <a:buClr>
                <a:schemeClr val="accent1"/>
              </a:buClr>
              <a:buFont typeface="Arial" panose="020B0604020202020204" pitchFamily="34" charset="0"/>
              <a:buChar char="•"/>
              <a:tabLst/>
              <a:defRPr sz="1050" spc="-15" baseline="0">
                <a:solidFill>
                  <a:schemeClr val="accent2"/>
                </a:solidFill>
              </a:defRPr>
            </a:lvl4pPr>
            <a:lvl5pPr marL="772697" indent="-86914" defTabSz="685783">
              <a:lnSpc>
                <a:spcPct val="90000"/>
              </a:lnSpc>
              <a:spcBef>
                <a:spcPts val="375"/>
              </a:spcBef>
              <a:buClr>
                <a:schemeClr val="accent1"/>
              </a:buClr>
              <a:buFont typeface="Arial" panose="020B0604020202020204" pitchFamily="34" charset="0"/>
              <a:buChar char="•"/>
              <a:tabLst/>
              <a:defRPr sz="1050" spc="-15" baseline="0">
                <a:solidFill>
                  <a:schemeClr val="accent2"/>
                </a:solidFill>
              </a:defRPr>
            </a:lvl5pPr>
            <a:lvl6pPr marL="1885903" indent="-171446" defTabSz="685783">
              <a:lnSpc>
                <a:spcPct val="90000"/>
              </a:lnSpc>
              <a:spcBef>
                <a:spcPts val="375"/>
              </a:spcBef>
              <a:buFont typeface="Arial" panose="020B0604020202020204" pitchFamily="34" charset="0"/>
              <a:buChar char="•"/>
              <a:defRPr sz="1350"/>
            </a:lvl6pPr>
            <a:lvl7pPr marL="2228795" indent="-171446" defTabSz="685783">
              <a:lnSpc>
                <a:spcPct val="90000"/>
              </a:lnSpc>
              <a:spcBef>
                <a:spcPts val="375"/>
              </a:spcBef>
              <a:buFont typeface="Arial" panose="020B0604020202020204" pitchFamily="34" charset="0"/>
              <a:buChar char="•"/>
              <a:defRPr sz="1350"/>
            </a:lvl7pPr>
            <a:lvl8pPr marL="2571686" indent="-171446" defTabSz="685783">
              <a:lnSpc>
                <a:spcPct val="90000"/>
              </a:lnSpc>
              <a:spcBef>
                <a:spcPts val="375"/>
              </a:spcBef>
              <a:buFont typeface="Arial" panose="020B0604020202020204" pitchFamily="34" charset="0"/>
              <a:buChar char="•"/>
              <a:defRPr sz="1350"/>
            </a:lvl8pPr>
            <a:lvl9pPr marL="2914577" indent="-171446" defTabSz="685783">
              <a:lnSpc>
                <a:spcPct val="90000"/>
              </a:lnSpc>
              <a:spcBef>
                <a:spcPts val="375"/>
              </a:spcBef>
              <a:buFont typeface="Arial" panose="020B0604020202020204" pitchFamily="34" charset="0"/>
              <a:buChar char="•"/>
              <a:defRPr sz="1350"/>
            </a:lvl9pPr>
          </a:lstStyle>
          <a:p>
            <a:r>
              <a:rPr lang="en-US" dirty="0"/>
              <a:t>Can confirm if the check was cashed</a:t>
            </a:r>
          </a:p>
        </p:txBody>
      </p:sp>
      <p:sp>
        <p:nvSpPr>
          <p:cNvPr id="6" name="Content Placeholder 2">
            <a:extLst>
              <a:ext uri="{FF2B5EF4-FFF2-40B4-BE49-F238E27FC236}">
                <a16:creationId xmlns:a16="http://schemas.microsoft.com/office/drawing/2014/main" id="{27419B13-9864-828C-8AF8-CD9AEBE93B43}"/>
              </a:ext>
            </a:extLst>
          </p:cNvPr>
          <p:cNvSpPr txBox="1">
            <a:spLocks/>
          </p:cNvSpPr>
          <p:nvPr/>
        </p:nvSpPr>
        <p:spPr>
          <a:xfrm>
            <a:off x="807124" y="3474922"/>
            <a:ext cx="2713969" cy="372262"/>
          </a:xfrm>
          <a:prstGeom prst="flowChartAlternateProcess">
            <a:avLst/>
          </a:prstGeom>
          <a:solidFill>
            <a:srgbClr val="FBE543"/>
          </a:solidFill>
          <a:effectLst>
            <a:outerShdw blurRad="50800" dist="38100" dir="2700000" algn="tl" rotWithShape="0">
              <a:prstClr val="black">
                <a:alpha val="40000"/>
              </a:prstClr>
            </a:outerShdw>
          </a:effectLst>
        </p:spPr>
        <p:txBody>
          <a:bodyPr vert="horz" lIns="0" tIns="0" rIns="0" bIns="0" rtlCol="0" anchor="ctr">
            <a:noAutofit/>
          </a:bodyPr>
          <a:lstStyle>
            <a:defPPr>
              <a:defRPr lang="en-US"/>
            </a:defPPr>
            <a:lvl1pPr indent="0" algn="ctr" defTabSz="685783">
              <a:lnSpc>
                <a:spcPct val="90000"/>
              </a:lnSpc>
              <a:spcBef>
                <a:spcPts val="750"/>
              </a:spcBef>
              <a:buClr>
                <a:schemeClr val="accent1"/>
              </a:buClr>
              <a:buFont typeface="Arial" panose="020B0604020202020204" pitchFamily="34" charset="0"/>
              <a:buNone/>
              <a:tabLst/>
              <a:defRPr sz="1100" b="1" i="1" spc="-15" baseline="0">
                <a:latin typeface="Century Gothic" panose="020B0502020202020204" pitchFamily="34" charset="0"/>
              </a:defRPr>
            </a:lvl1pPr>
            <a:lvl2pPr marL="260741" indent="-86914" defTabSz="685783">
              <a:lnSpc>
                <a:spcPct val="90000"/>
              </a:lnSpc>
              <a:spcBef>
                <a:spcPts val="375"/>
              </a:spcBef>
              <a:buClr>
                <a:schemeClr val="accent1"/>
              </a:buClr>
              <a:buFont typeface="System Font Regular"/>
              <a:buChar char="–"/>
              <a:tabLst/>
              <a:defRPr sz="1050" spc="-15" baseline="0">
                <a:solidFill>
                  <a:schemeClr val="accent2"/>
                </a:solidFill>
              </a:defRPr>
            </a:lvl2pPr>
            <a:lvl3pPr marL="429806" indent="-86914" defTabSz="685783">
              <a:lnSpc>
                <a:spcPct val="90000"/>
              </a:lnSpc>
              <a:spcBef>
                <a:spcPts val="375"/>
              </a:spcBef>
              <a:buClr>
                <a:schemeClr val="accent1"/>
              </a:buClr>
              <a:buFont typeface="Arial" panose="020B0604020202020204" pitchFamily="34" charset="0"/>
              <a:buChar char="•"/>
              <a:tabLst/>
              <a:defRPr sz="1050" spc="-15" baseline="0">
                <a:solidFill>
                  <a:schemeClr val="accent2"/>
                </a:solidFill>
              </a:defRPr>
            </a:lvl3pPr>
            <a:lvl4pPr marL="603632" indent="-86914" defTabSz="685783">
              <a:lnSpc>
                <a:spcPct val="90000"/>
              </a:lnSpc>
              <a:spcBef>
                <a:spcPts val="375"/>
              </a:spcBef>
              <a:buClr>
                <a:schemeClr val="accent1"/>
              </a:buClr>
              <a:buFont typeface="Arial" panose="020B0604020202020204" pitchFamily="34" charset="0"/>
              <a:buChar char="•"/>
              <a:tabLst/>
              <a:defRPr sz="1050" spc="-15" baseline="0">
                <a:solidFill>
                  <a:schemeClr val="accent2"/>
                </a:solidFill>
              </a:defRPr>
            </a:lvl4pPr>
            <a:lvl5pPr marL="772697" indent="-86914" defTabSz="685783">
              <a:lnSpc>
                <a:spcPct val="90000"/>
              </a:lnSpc>
              <a:spcBef>
                <a:spcPts val="375"/>
              </a:spcBef>
              <a:buClr>
                <a:schemeClr val="accent1"/>
              </a:buClr>
              <a:buFont typeface="Arial" panose="020B0604020202020204" pitchFamily="34" charset="0"/>
              <a:buChar char="•"/>
              <a:tabLst/>
              <a:defRPr sz="1050" spc="-15" baseline="0">
                <a:solidFill>
                  <a:schemeClr val="accent2"/>
                </a:solidFill>
              </a:defRPr>
            </a:lvl5pPr>
            <a:lvl6pPr marL="1885903" indent="-171446" defTabSz="685783">
              <a:lnSpc>
                <a:spcPct val="90000"/>
              </a:lnSpc>
              <a:spcBef>
                <a:spcPts val="375"/>
              </a:spcBef>
              <a:buFont typeface="Arial" panose="020B0604020202020204" pitchFamily="34" charset="0"/>
              <a:buChar char="•"/>
              <a:defRPr sz="1350"/>
            </a:lvl6pPr>
            <a:lvl7pPr marL="2228795" indent="-171446" defTabSz="685783">
              <a:lnSpc>
                <a:spcPct val="90000"/>
              </a:lnSpc>
              <a:spcBef>
                <a:spcPts val="375"/>
              </a:spcBef>
              <a:buFont typeface="Arial" panose="020B0604020202020204" pitchFamily="34" charset="0"/>
              <a:buChar char="•"/>
              <a:defRPr sz="1350"/>
            </a:lvl7pPr>
            <a:lvl8pPr marL="2571686" indent="-171446" defTabSz="685783">
              <a:lnSpc>
                <a:spcPct val="90000"/>
              </a:lnSpc>
              <a:spcBef>
                <a:spcPts val="375"/>
              </a:spcBef>
              <a:buFont typeface="Arial" panose="020B0604020202020204" pitchFamily="34" charset="0"/>
              <a:buChar char="•"/>
              <a:defRPr sz="1350"/>
            </a:lvl8pPr>
            <a:lvl9pPr marL="2914577" indent="-171446" defTabSz="685783">
              <a:lnSpc>
                <a:spcPct val="90000"/>
              </a:lnSpc>
              <a:spcBef>
                <a:spcPts val="375"/>
              </a:spcBef>
              <a:buFont typeface="Arial" panose="020B0604020202020204" pitchFamily="34" charset="0"/>
              <a:buChar char="•"/>
              <a:defRPr sz="1350"/>
            </a:lvl9pPr>
          </a:lstStyle>
          <a:p>
            <a:r>
              <a:rPr lang="en-US" dirty="0"/>
              <a:t>Can Trace DD transactions</a:t>
            </a:r>
          </a:p>
        </p:txBody>
      </p:sp>
      <p:sp>
        <p:nvSpPr>
          <p:cNvPr id="9" name="TextBox 8">
            <a:extLst>
              <a:ext uri="{FF2B5EF4-FFF2-40B4-BE49-F238E27FC236}">
                <a16:creationId xmlns:a16="http://schemas.microsoft.com/office/drawing/2014/main" id="{A317DBA5-C175-F3B1-2811-B9BA09514789}"/>
              </a:ext>
            </a:extLst>
          </p:cNvPr>
          <p:cNvSpPr txBox="1"/>
          <p:nvPr/>
        </p:nvSpPr>
        <p:spPr>
          <a:xfrm>
            <a:off x="397928" y="1123017"/>
            <a:ext cx="4572000" cy="369332"/>
          </a:xfrm>
          <a:prstGeom prst="rect">
            <a:avLst/>
          </a:prstGeom>
          <a:noFill/>
        </p:spPr>
        <p:txBody>
          <a:bodyPr wrap="square">
            <a:spAutoFit/>
          </a:bodyPr>
          <a:lstStyle/>
          <a:p>
            <a:r>
              <a:rPr lang="en-US" sz="1800" b="1" i="1" dirty="0">
                <a:solidFill>
                  <a:schemeClr val="tx1"/>
                </a:solidFill>
              </a:rPr>
              <a:t>Treasury</a:t>
            </a:r>
            <a:endParaRPr lang="en-US" b="1" i="1" dirty="0"/>
          </a:p>
        </p:txBody>
      </p:sp>
      <p:sp>
        <p:nvSpPr>
          <p:cNvPr id="12" name="TextBox 11">
            <a:extLst>
              <a:ext uri="{FF2B5EF4-FFF2-40B4-BE49-F238E27FC236}">
                <a16:creationId xmlns:a16="http://schemas.microsoft.com/office/drawing/2014/main" id="{216CC022-A62D-4B76-6522-47595138BE1F}"/>
              </a:ext>
            </a:extLst>
          </p:cNvPr>
          <p:cNvSpPr txBox="1"/>
          <p:nvPr/>
        </p:nvSpPr>
        <p:spPr>
          <a:xfrm>
            <a:off x="4464232" y="1109993"/>
            <a:ext cx="4572000" cy="369332"/>
          </a:xfrm>
          <a:prstGeom prst="rect">
            <a:avLst/>
          </a:prstGeom>
          <a:noFill/>
        </p:spPr>
        <p:txBody>
          <a:bodyPr wrap="square">
            <a:spAutoFit/>
          </a:bodyPr>
          <a:lstStyle/>
          <a:p>
            <a:r>
              <a:rPr lang="en-US" sz="1800" b="1" i="1" dirty="0">
                <a:solidFill>
                  <a:schemeClr val="accent1"/>
                </a:solidFill>
              </a:rPr>
              <a:t>Payroll</a:t>
            </a:r>
            <a:endParaRPr lang="en-US" b="1" i="1" dirty="0">
              <a:solidFill>
                <a:schemeClr val="accent1"/>
              </a:solidFill>
            </a:endParaRPr>
          </a:p>
        </p:txBody>
      </p:sp>
    </p:spTree>
    <p:extLst>
      <p:ext uri="{BB962C8B-B14F-4D97-AF65-F5344CB8AC3E}">
        <p14:creationId xmlns:p14="http://schemas.microsoft.com/office/powerpoint/2010/main" val="1337807540"/>
      </p:ext>
    </p:extLst>
  </p:cSld>
  <p:clrMapOvr>
    <a:masterClrMapping/>
  </p:clrMapOvr>
</p:sld>
</file>

<file path=ppt/theme/theme1.xml><?xml version="1.0" encoding="utf-8"?>
<a:theme xmlns:a="http://schemas.openxmlformats.org/drawingml/2006/main" name="Vensure PPT Template">
  <a:themeElements>
    <a:clrScheme name="Vensure">
      <a:dk1>
        <a:srgbClr val="000000"/>
      </a:dk1>
      <a:lt1>
        <a:srgbClr val="FFFFFF"/>
      </a:lt1>
      <a:dk2>
        <a:srgbClr val="44546A"/>
      </a:dk2>
      <a:lt2>
        <a:srgbClr val="E7E6E6"/>
      </a:lt2>
      <a:accent1>
        <a:srgbClr val="E05106"/>
      </a:accent1>
      <a:accent2>
        <a:srgbClr val="6C6F70"/>
      </a:accent2>
      <a:accent3>
        <a:srgbClr val="00A5B5"/>
      </a:accent3>
      <a:accent4>
        <a:srgbClr val="E18849"/>
      </a:accent4>
      <a:accent5>
        <a:srgbClr val="A71930"/>
      </a:accent5>
      <a:accent6>
        <a:srgbClr val="69BE47"/>
      </a:accent6>
      <a:hlink>
        <a:srgbClr val="E05106"/>
      </a:hlink>
      <a:folHlink>
        <a:srgbClr val="3B0083"/>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033b280-ae71-40d6-aa29-5fd3ac97e96f">
      <Terms xmlns="http://schemas.microsoft.com/office/infopath/2007/PartnerControls"/>
    </lcf76f155ced4ddcb4097134ff3c332f>
    <TaxCatchAll xmlns="9116cb9f-bd0d-43bf-83a7-1685e5d6ba3a"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392A58BE00B1545AA1A12C2241357A0" ma:contentTypeVersion="17" ma:contentTypeDescription="Create a new document." ma:contentTypeScope="" ma:versionID="1fc17f03e3c1a0841c41bbd9ad42ff71">
  <xsd:schema xmlns:xsd="http://www.w3.org/2001/XMLSchema" xmlns:xs="http://www.w3.org/2001/XMLSchema" xmlns:p="http://schemas.microsoft.com/office/2006/metadata/properties" xmlns:ns2="3033b280-ae71-40d6-aa29-5fd3ac97e96f" xmlns:ns3="9116cb9f-bd0d-43bf-83a7-1685e5d6ba3a" targetNamespace="http://schemas.microsoft.com/office/2006/metadata/properties" ma:root="true" ma:fieldsID="c130d228af32b48fbaca373eddde570b" ns2:_="" ns3:_="">
    <xsd:import namespace="3033b280-ae71-40d6-aa29-5fd3ac97e96f"/>
    <xsd:import namespace="9116cb9f-bd0d-43bf-83a7-1685e5d6ba3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ServiceAutoKeyPoints" minOccurs="0"/>
                <xsd:element ref="ns2:MediaServiceKeyPoints" minOccurs="0"/>
                <xsd:element ref="ns3:SharedWithUsers" minOccurs="0"/>
                <xsd:element ref="ns3:SharedWithDetail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33b280-ae71-40d6-aa29-5fd3ac97e9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4269d6d-f8a2-4d27-bd71-c96a8741e68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16cb9f-bd0d-43bf-83a7-1685e5d6ba3a"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f6a6ed9-464b-4bc5-b25f-4d225d3d0700}" ma:internalName="TaxCatchAll" ma:showField="CatchAllData" ma:web="9116cb9f-bd0d-43bf-83a7-1685e5d6ba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B32236-CDC0-44D5-8237-52B25EC4B02B}">
  <ds:schemaRefs>
    <ds:schemaRef ds:uri="http://purl.org/dc/terms/"/>
    <ds:schemaRef ds:uri="http://schemas.openxmlformats.org/package/2006/metadata/core-properties"/>
    <ds:schemaRef ds:uri="http://schemas.microsoft.com/office/2006/documentManagement/types"/>
    <ds:schemaRef ds:uri="9116cb9f-bd0d-43bf-83a7-1685e5d6ba3a"/>
    <ds:schemaRef ds:uri="http://purl.org/dc/dcmitype/"/>
    <ds:schemaRef ds:uri="http://www.w3.org/XML/1998/namespace"/>
    <ds:schemaRef ds:uri="http://schemas.microsoft.com/office/2006/metadata/properties"/>
    <ds:schemaRef ds:uri="http://purl.org/dc/elements/1.1/"/>
    <ds:schemaRef ds:uri="http://schemas.microsoft.com/office/infopath/2007/PartnerControls"/>
    <ds:schemaRef ds:uri="3033b280-ae71-40d6-aa29-5fd3ac97e96f"/>
  </ds:schemaRefs>
</ds:datastoreItem>
</file>

<file path=customXml/itemProps2.xml><?xml version="1.0" encoding="utf-8"?>
<ds:datastoreItem xmlns:ds="http://schemas.openxmlformats.org/officeDocument/2006/customXml" ds:itemID="{273A28CE-7E40-42D5-979E-3E385BD09B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33b280-ae71-40d6-aa29-5fd3ac97e96f"/>
    <ds:schemaRef ds:uri="9116cb9f-bd0d-43bf-83a7-1685e5d6ba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B0AB1A5-9B20-4E2E-B217-8D5B78C9C05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11614</TotalTime>
  <Words>1220</Words>
  <Application>Microsoft Office PowerPoint</Application>
  <PresentationFormat>Presentación en pantalla (16:9)</PresentationFormat>
  <Paragraphs>104</Paragraphs>
  <Slides>27</Slides>
  <Notes>2</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Vensure PPT Template</vt:lpstr>
      <vt:lpstr>EEmployee Relations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Practice Time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Customized Business Solutions</dc:title>
  <dc:creator>Julie Dower</dc:creator>
  <cp:lastModifiedBy>Sergio Garcia</cp:lastModifiedBy>
  <cp:revision>272</cp:revision>
  <cp:lastPrinted>2019-03-04T13:55:30Z</cp:lastPrinted>
  <dcterms:modified xsi:type="dcterms:W3CDTF">2023-10-10T19:36:07Z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0x010100D392A58BE00B1545AA1A12C2241357A0</vt:lpwstr>
  </property>
</Properties>
</file>